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15" r:id="rId1"/>
  </p:sldMasterIdLst>
  <p:sldIdLst>
    <p:sldId id="256" r:id="rId2"/>
    <p:sldId id="259" r:id="rId3"/>
    <p:sldId id="260" r:id="rId4"/>
    <p:sldId id="290" r:id="rId5"/>
    <p:sldId id="263" r:id="rId6"/>
    <p:sldId id="262" r:id="rId7"/>
    <p:sldId id="278" r:id="rId8"/>
    <p:sldId id="279" r:id="rId9"/>
    <p:sldId id="280" r:id="rId10"/>
    <p:sldId id="289" r:id="rId11"/>
    <p:sldId id="267" r:id="rId12"/>
    <p:sldId id="269" r:id="rId13"/>
    <p:sldId id="270" r:id="rId14"/>
    <p:sldId id="271" r:id="rId15"/>
    <p:sldId id="272" r:id="rId16"/>
    <p:sldId id="273" r:id="rId17"/>
    <p:sldId id="274" r:id="rId18"/>
    <p:sldId id="282" r:id="rId19"/>
    <p:sldId id="275" r:id="rId20"/>
    <p:sldId id="283" r:id="rId21"/>
    <p:sldId id="284" r:id="rId22"/>
    <p:sldId id="285" r:id="rId23"/>
    <p:sldId id="286" r:id="rId24"/>
    <p:sldId id="276"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20A4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60" d="100"/>
          <a:sy n="60" d="100"/>
        </p:scale>
        <p:origin x="-1074" y="-6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B02557A-7053-4340-A874-8AB926A8EDA1}" type="datetimeFigureOut">
              <a:rPr lang="en-US" smtClean="0"/>
              <a:pPr/>
              <a:t>12/21/2017</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77138715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xmlns=""/>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B02557A-7053-4340-A874-8AB926A8EDA1}" type="datetimeFigureOut">
              <a:rPr lang="en-US" smtClean="0"/>
              <a:pPr/>
              <a:t>12/21/2017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271842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B02557A-7053-4340-A874-8AB926A8EDA1}" type="datetimeFigureOut">
              <a:rPr lang="en-US" smtClean="0"/>
              <a:pPr/>
              <a:t>12/21/2017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032689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B02557A-7053-4340-A874-8AB926A8EDA1}" type="datetimeFigureOut">
              <a:rPr lang="en-US" smtClean="0"/>
              <a:pPr/>
              <a:t>12/21/2017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6778194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B02557A-7053-4340-A874-8AB926A8EDA1}" type="datetimeFigureOut">
              <a:rPr lang="en-US" smtClean="0"/>
              <a:pPr/>
              <a:t>12/21/2017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372298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B02557A-7053-4340-A874-8AB926A8EDA1}" type="datetimeFigureOut">
              <a:rPr lang="en-US" smtClean="0"/>
              <a:pPr/>
              <a:t>12/21/2017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5240014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B02557A-7053-4340-A874-8AB926A8EDA1}" type="datetimeFigureOut">
              <a:rPr lang="en-US" smtClean="0"/>
              <a:pPr/>
              <a:t>12/21/2017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693324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02557A-7053-4340-A874-8AB926A8EDA1}" type="datetimeFigureOut">
              <a:rPr lang="en-US" smtClean="0"/>
              <a:pPr/>
              <a:t>12/21/2017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196273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02557A-7053-4340-A874-8AB926A8EDA1}" type="datetimeFigureOut">
              <a:rPr lang="en-US" smtClean="0"/>
              <a:pPr/>
              <a:t>12/21/2017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9632657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02557A-7053-4340-A874-8AB926A8EDA1}" type="datetimeFigureOut">
              <a:rPr lang="en-US" smtClean="0"/>
              <a:pPr/>
              <a:t>12/21/2017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504692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B02557A-7053-4340-A874-8AB926A8EDA1}" type="datetimeFigureOut">
              <a:rPr lang="en-US" smtClean="0"/>
              <a:pPr/>
              <a:t>12/21/2017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77138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B02557A-7053-4340-A874-8AB926A8EDA1}" type="datetimeFigureOut">
              <a:rPr lang="en-US" smtClean="0"/>
              <a:pPr/>
              <a:t>12/21/2017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203624029"/>
      </p:ext>
    </p:extLst>
  </p:cSld>
  <p:clrMapOvr>
    <a:masterClrMapping/>
  </p:clrMapOvr>
  <p:extLst>
    <p:ext uri="{DCECCB84-F9BA-43D5-87BE-67443E8EF086}">
      <p15:sldGuideLst xmlns:p15="http://schemas.microsoft.com/office/powerpoint/2012/main" xmlns=""/>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B02557A-7053-4340-A874-8AB926A8EDA1}" type="datetimeFigureOut">
              <a:rPr lang="en-US" smtClean="0"/>
              <a:pPr/>
              <a:t>12/21/2017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781157124"/>
      </p:ext>
    </p:extLst>
  </p:cSld>
  <p:clrMapOvr>
    <a:masterClrMapping/>
  </p:clrMapOvr>
  <p:extLst>
    <p:ext uri="{DCECCB84-F9BA-43D5-87BE-67443E8EF086}">
      <p15:sldGuideLst xmlns:p15="http://schemas.microsoft.com/office/powerpoint/2012/main" xmlns=""/>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B02557A-7053-4340-A874-8AB926A8EDA1}" type="datetimeFigureOut">
              <a:rPr lang="en-US" smtClean="0"/>
              <a:pPr/>
              <a:t>12/21/2017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2631465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B02557A-7053-4340-A874-8AB926A8EDA1}" type="datetimeFigureOut">
              <a:rPr lang="en-US" smtClean="0"/>
              <a:pPr/>
              <a:t>12/21/2017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568929587"/>
      </p:ext>
    </p:extLst>
  </p:cSld>
  <p:clrMapOvr>
    <a:masterClrMapping/>
  </p:clrMapOvr>
  <p:extLst>
    <p:ext uri="{DCECCB84-F9BA-43D5-87BE-67443E8EF086}">
      <p15:sldGuideLst xmlns:p15="http://schemas.microsoft.com/office/powerpoint/2012/main" xmlns=""/>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B02557A-7053-4340-A874-8AB926A8EDA1}" type="datetimeFigureOut">
              <a:rPr lang="en-US" smtClean="0"/>
              <a:pPr/>
              <a:t>12/21/2017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51972759"/>
      </p:ext>
    </p:extLst>
  </p:cSld>
  <p:clrMapOvr>
    <a:masterClrMapping/>
  </p:clrMapOvr>
  <p:extLst>
    <p:ext uri="{DCECCB84-F9BA-43D5-87BE-67443E8EF086}">
      <p15:sldGuideLst xmlns:p15="http://schemas.microsoft.com/office/powerpoint/2012/main" xmlns=""/>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B02557A-7053-4340-A874-8AB926A8EDA1}" type="datetimeFigureOut">
              <a:rPr lang="en-US" smtClean="0"/>
              <a:pPr/>
              <a:t>12/21/2017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9856174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B02557A-7053-4340-A874-8AB926A8EDA1}" type="datetimeFigureOut">
              <a:rPr lang="en-US" smtClean="0"/>
              <a:pPr/>
              <a:t>12/21/2017</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603102884"/>
      </p:ext>
    </p:extLst>
  </p:cSld>
  <p:clrMap bg1="dk1" tx1="lt1" bg2="dk2" tx2="lt2" accent1="accent1" accent2="accent2" accent3="accent3" accent4="accent4" accent5="accent5" accent6="accent6" hlink="hlink" folHlink="folHlink"/>
  <p:sldLayoutIdLst>
    <p:sldLayoutId id="2147483816" r:id="rId1"/>
    <p:sldLayoutId id="2147483817" r:id="rId2"/>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 id="2147483827" r:id="rId12"/>
    <p:sldLayoutId id="2147483828" r:id="rId13"/>
    <p:sldLayoutId id="2147483829" r:id="rId14"/>
    <p:sldLayoutId id="2147483830" r:id="rId15"/>
    <p:sldLayoutId id="2147483831" r:id="rId16"/>
    <p:sldLayoutId id="2147483832"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AAA88C1-C092-4A3E-AC17-FF6036490206}"/>
              </a:ext>
            </a:extLst>
          </p:cNvPr>
          <p:cNvSpPr>
            <a:spLocks noGrp="1"/>
          </p:cNvSpPr>
          <p:nvPr>
            <p:ph type="ctrTitle"/>
          </p:nvPr>
        </p:nvSpPr>
        <p:spPr>
          <a:xfrm>
            <a:off x="2088107" y="663607"/>
            <a:ext cx="7458354" cy="914400"/>
          </a:xfrm>
        </p:spPr>
        <p:txBody>
          <a:bodyPr>
            <a:normAutofit/>
          </a:bodyPr>
          <a:lstStyle/>
          <a:p>
            <a:pPr algn="l"/>
            <a:r>
              <a:rPr lang="en-IN" sz="3200" b="1" dirty="0">
                <a:solidFill>
                  <a:srgbClr val="FFC000"/>
                </a:solidFill>
              </a:rPr>
              <a:t>RAJIV GANDHI UNIVERSITY</a:t>
            </a:r>
            <a:r>
              <a:rPr lang="en-IN" dirty="0">
                <a:solidFill>
                  <a:srgbClr val="FFC000"/>
                </a:solidFill>
              </a:rPr>
              <a:t/>
            </a:r>
            <a:br>
              <a:rPr lang="en-IN" dirty="0">
                <a:solidFill>
                  <a:srgbClr val="FFC000"/>
                </a:solidFill>
              </a:rPr>
            </a:br>
            <a:r>
              <a:rPr lang="en-IN" sz="1200" b="1" dirty="0" err="1" smtClean="0">
                <a:solidFill>
                  <a:srgbClr val="FFC000"/>
                </a:solidFill>
              </a:rPr>
              <a:t>rono</a:t>
            </a:r>
            <a:r>
              <a:rPr lang="en-IN" sz="1200" b="1" dirty="0" smtClean="0">
                <a:solidFill>
                  <a:srgbClr val="FFC000"/>
                </a:solidFill>
              </a:rPr>
              <a:t>  hills</a:t>
            </a:r>
            <a:r>
              <a:rPr lang="en-IN" sz="1200" b="1" dirty="0">
                <a:solidFill>
                  <a:srgbClr val="FFC000"/>
                </a:solidFill>
              </a:rPr>
              <a:t>, </a:t>
            </a:r>
            <a:r>
              <a:rPr lang="en-IN" sz="1200" b="1" dirty="0" err="1">
                <a:solidFill>
                  <a:srgbClr val="FFC000"/>
                </a:solidFill>
              </a:rPr>
              <a:t>doimukh</a:t>
            </a:r>
            <a:r>
              <a:rPr lang="en-IN" sz="1200" b="1" dirty="0">
                <a:solidFill>
                  <a:srgbClr val="FFC000"/>
                </a:solidFill>
              </a:rPr>
              <a:t> </a:t>
            </a:r>
            <a:r>
              <a:rPr lang="en-IN" sz="1200" b="1" dirty="0" smtClean="0">
                <a:solidFill>
                  <a:srgbClr val="FFC000"/>
                </a:solidFill>
              </a:rPr>
              <a:t> (</a:t>
            </a:r>
            <a:r>
              <a:rPr lang="en-IN" sz="1200" b="1" dirty="0" err="1" smtClean="0">
                <a:solidFill>
                  <a:srgbClr val="FFC000"/>
                </a:solidFill>
              </a:rPr>
              <a:t>arunachal</a:t>
            </a:r>
            <a:r>
              <a:rPr lang="en-IN" sz="1200" b="1" dirty="0" smtClean="0">
                <a:solidFill>
                  <a:srgbClr val="FFC000"/>
                </a:solidFill>
              </a:rPr>
              <a:t> </a:t>
            </a:r>
            <a:r>
              <a:rPr lang="en-IN" sz="1200" b="1" dirty="0" err="1" smtClean="0">
                <a:solidFill>
                  <a:srgbClr val="FFC000"/>
                </a:solidFill>
              </a:rPr>
              <a:t>pradesh</a:t>
            </a:r>
            <a:r>
              <a:rPr lang="en-IN" sz="1200" b="1" dirty="0" smtClean="0">
                <a:solidFill>
                  <a:srgbClr val="FFC000"/>
                </a:solidFill>
              </a:rPr>
              <a:t>)</a:t>
            </a:r>
            <a:endParaRPr lang="en-IN" sz="3600" b="1" dirty="0">
              <a:solidFill>
                <a:srgbClr val="FFC000"/>
              </a:solidFill>
            </a:endParaRPr>
          </a:p>
        </p:txBody>
      </p:sp>
      <p:graphicFrame>
        <p:nvGraphicFramePr>
          <p:cNvPr id="4" name="Table 3">
            <a:extLst>
              <a:ext uri="{FF2B5EF4-FFF2-40B4-BE49-F238E27FC236}">
                <a16:creationId xmlns:a16="http://schemas.microsoft.com/office/drawing/2014/main" xmlns="" id="{015FEE28-0D7F-457F-AD2D-407D1C4AFA94}"/>
              </a:ext>
            </a:extLst>
          </p:cNvPr>
          <p:cNvGraphicFramePr>
            <a:graphicFrameLocks noGrp="1"/>
          </p:cNvGraphicFramePr>
          <p:nvPr>
            <p:extLst>
              <p:ext uri="{D42A27DB-BD31-4B8C-83A1-F6EECF244321}">
                <p14:modId xmlns:p14="http://schemas.microsoft.com/office/powerpoint/2010/main" val="3936127504"/>
              </p:ext>
            </p:extLst>
          </p:nvPr>
        </p:nvGraphicFramePr>
        <p:xfrm>
          <a:off x="0" y="2452931"/>
          <a:ext cx="12053455" cy="863475"/>
        </p:xfrm>
        <a:graphic>
          <a:graphicData uri="http://schemas.openxmlformats.org/drawingml/2006/table">
            <a:tbl>
              <a:tblPr firstRow="1" bandRow="1">
                <a:tableStyleId>{5C22544A-7EE6-4342-B048-85BDC9FD1C3A}</a:tableStyleId>
              </a:tblPr>
              <a:tblGrid>
                <a:gridCol w="12053455">
                  <a:extLst>
                    <a:ext uri="{9D8B030D-6E8A-4147-A177-3AD203B41FA5}">
                      <a16:colId xmlns:a16="http://schemas.microsoft.com/office/drawing/2014/main" xmlns="" val="726138931"/>
                    </a:ext>
                  </a:extLst>
                </a:gridCol>
              </a:tblGrid>
              <a:tr h="863475">
                <a:tc>
                  <a:txBody>
                    <a:bodyPr/>
                    <a:lstStyle/>
                    <a:p>
                      <a:pPr algn="ctr"/>
                      <a:r>
                        <a:rPr lang="en-IN" sz="3200" u="sng" dirty="0">
                          <a:solidFill>
                            <a:srgbClr val="FFC000"/>
                          </a:solidFill>
                        </a:rPr>
                        <a:t>PROJECT PRESENTATION ON:- </a:t>
                      </a:r>
                      <a:r>
                        <a:rPr lang="en-IN" sz="3200" u="sng" dirty="0">
                          <a:solidFill>
                            <a:srgbClr val="FFC000"/>
                          </a:solidFill>
                          <a:latin typeface="Arial Narrow" panose="020B0606020202030204" pitchFamily="34" charset="0"/>
                        </a:rPr>
                        <a:t>TOURISM </a:t>
                      </a:r>
                      <a:r>
                        <a:rPr lang="en-IN" sz="3200" u="sng" dirty="0" smtClean="0">
                          <a:solidFill>
                            <a:srgbClr val="FFC000"/>
                          </a:solidFill>
                          <a:latin typeface="Arial Narrow" panose="020B0606020202030204" pitchFamily="34" charset="0"/>
                        </a:rPr>
                        <a:t> MANAGEMENT</a:t>
                      </a:r>
                      <a:r>
                        <a:rPr lang="en-IN" sz="3200" u="sng" baseline="0" dirty="0">
                          <a:solidFill>
                            <a:srgbClr val="FFC000"/>
                          </a:solidFill>
                          <a:latin typeface="Arial Narrow" panose="020B0606020202030204" pitchFamily="34" charset="0"/>
                        </a:rPr>
                        <a:t> </a:t>
                      </a:r>
                      <a:r>
                        <a:rPr lang="en-IN" sz="3200" u="sng" dirty="0" smtClean="0">
                          <a:solidFill>
                            <a:srgbClr val="FFC000"/>
                          </a:solidFill>
                          <a:latin typeface="Arial Narrow" panose="020B0606020202030204" pitchFamily="34" charset="0"/>
                        </a:rPr>
                        <a:t>SYSTEM</a:t>
                      </a:r>
                      <a:endParaRPr lang="en-IN" sz="3200" u="sng" dirty="0">
                        <a:solidFill>
                          <a:srgbClr val="FFC000"/>
                        </a:solidFill>
                        <a:latin typeface="Arial Narrow" panose="020B0606020202030204" pitchFamily="34" charset="0"/>
                      </a:endParaRPr>
                    </a:p>
                    <a:p>
                      <a:endParaRPr lang="en-IN" dirty="0"/>
                    </a:p>
                  </a:txBody>
                  <a:tcPr>
                    <a:noFill/>
                  </a:tcPr>
                </a:tc>
                <a:extLst>
                  <a:ext uri="{0D108BD9-81ED-4DB2-BD59-A6C34878D82A}">
                    <a16:rowId xmlns:a16="http://schemas.microsoft.com/office/drawing/2014/main" xmlns="" val="231072897"/>
                  </a:ext>
                </a:extLst>
              </a:tr>
            </a:tbl>
          </a:graphicData>
        </a:graphic>
      </p:graphicFrame>
      <p:sp>
        <p:nvSpPr>
          <p:cNvPr id="5" name="Flowchart: Preparation 4">
            <a:extLst>
              <a:ext uri="{FF2B5EF4-FFF2-40B4-BE49-F238E27FC236}">
                <a16:creationId xmlns:a16="http://schemas.microsoft.com/office/drawing/2014/main" xmlns="" id="{5F8F1987-0FAC-4D2E-851F-83DAEE6412F7}"/>
              </a:ext>
            </a:extLst>
          </p:cNvPr>
          <p:cNvSpPr/>
          <p:nvPr/>
        </p:nvSpPr>
        <p:spPr>
          <a:xfrm>
            <a:off x="139815" y="5322626"/>
            <a:ext cx="5865199" cy="1364776"/>
          </a:xfrm>
          <a:prstGeom prst="flowChartPreparation">
            <a:avLst/>
          </a:prstGeom>
          <a:solidFill>
            <a:schemeClr val="accent1">
              <a:alpha val="4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rgbClr val="FFC000"/>
                </a:solidFill>
                <a:latin typeface="Lucida Sans Typewriter" panose="020B0509030504030204" pitchFamily="49" charset="0"/>
              </a:rPr>
              <a:t>Submitted by</a:t>
            </a:r>
          </a:p>
          <a:p>
            <a:pPr algn="ctr"/>
            <a:r>
              <a:rPr lang="en-IN" sz="1600" dirty="0">
                <a:solidFill>
                  <a:srgbClr val="FFC000"/>
                </a:solidFill>
                <a:latin typeface="Lucida Sans Typewriter" panose="020B0509030504030204" pitchFamily="49" charset="0"/>
              </a:rPr>
              <a:t>   Ajay Prajapati(15BCA002)</a:t>
            </a:r>
          </a:p>
          <a:p>
            <a:pPr algn="ctr"/>
            <a:r>
              <a:rPr lang="en-IN" sz="1600" dirty="0">
                <a:solidFill>
                  <a:srgbClr val="FFC000"/>
                </a:solidFill>
                <a:latin typeface="Lucida Sans Typewriter" panose="020B0509030504030204" pitchFamily="49" charset="0"/>
              </a:rPr>
              <a:t>       </a:t>
            </a:r>
            <a:r>
              <a:rPr lang="en-IN" sz="1600" dirty="0" err="1">
                <a:solidFill>
                  <a:srgbClr val="FFC000"/>
                </a:solidFill>
                <a:latin typeface="Lucida Sans Typewriter" panose="020B0509030504030204" pitchFamily="49" charset="0"/>
              </a:rPr>
              <a:t>Taba</a:t>
            </a:r>
            <a:r>
              <a:rPr lang="en-IN" sz="1600" dirty="0">
                <a:solidFill>
                  <a:srgbClr val="FFC000"/>
                </a:solidFill>
                <a:latin typeface="Lucida Sans Typewriter" panose="020B0509030504030204" pitchFamily="49" charset="0"/>
              </a:rPr>
              <a:t> </a:t>
            </a:r>
            <a:r>
              <a:rPr lang="en-IN" sz="1600" dirty="0" err="1">
                <a:solidFill>
                  <a:srgbClr val="FFC000"/>
                </a:solidFill>
                <a:latin typeface="Lucida Sans Typewriter" panose="020B0509030504030204" pitchFamily="49" charset="0"/>
              </a:rPr>
              <a:t>nunu</a:t>
            </a:r>
            <a:r>
              <a:rPr lang="en-IN" sz="1600" dirty="0">
                <a:solidFill>
                  <a:srgbClr val="FFC000"/>
                </a:solidFill>
                <a:latin typeface="Lucida Sans Typewriter" panose="020B0509030504030204" pitchFamily="49" charset="0"/>
              </a:rPr>
              <a:t>(15BCA011)</a:t>
            </a:r>
          </a:p>
        </p:txBody>
      </p:sp>
      <p:pic>
        <p:nvPicPr>
          <p:cNvPr id="6" name="Picture 5">
            <a:extLst>
              <a:ext uri="{FF2B5EF4-FFF2-40B4-BE49-F238E27FC236}">
                <a16:creationId xmlns:a16="http://schemas.microsoft.com/office/drawing/2014/main" xmlns="" id="{E4E15A1A-30B0-4C94-A06A-9C9B167FD75F}"/>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0" y="166255"/>
            <a:ext cx="2249745" cy="1909105"/>
          </a:xfrm>
          <a:prstGeom prst="rect">
            <a:avLst/>
          </a:prstGeom>
        </p:spPr>
      </p:pic>
      <p:sp>
        <p:nvSpPr>
          <p:cNvPr id="7" name="Flowchart: Predefined Process 6">
            <a:extLst>
              <a:ext uri="{FF2B5EF4-FFF2-40B4-BE49-F238E27FC236}">
                <a16:creationId xmlns:a16="http://schemas.microsoft.com/office/drawing/2014/main" xmlns="" id="{DA98CCFA-07A0-465E-BE09-FAC2C6EE4C7D}"/>
              </a:ext>
            </a:extLst>
          </p:cNvPr>
          <p:cNvSpPr/>
          <p:nvPr/>
        </p:nvSpPr>
        <p:spPr>
          <a:xfrm>
            <a:off x="4176215" y="3603905"/>
            <a:ext cx="3282139" cy="832513"/>
          </a:xfrm>
          <a:prstGeom prst="flowChartPredefinedProcess">
            <a:avLst/>
          </a:prstGeom>
          <a:solidFill>
            <a:schemeClr val="accent1">
              <a:alpha val="1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rgbClr val="FFC000"/>
                </a:solidFill>
                <a:latin typeface="High Tower Text" panose="02040502050506030303" pitchFamily="18" charset="0"/>
              </a:rPr>
              <a:t>PROJECT GUIDE:- Bhaskar Jyoti</a:t>
            </a:r>
          </a:p>
        </p:txBody>
      </p:sp>
    </p:spTree>
    <p:extLst>
      <p:ext uri="{BB962C8B-B14F-4D97-AF65-F5344CB8AC3E}">
        <p14:creationId xmlns:p14="http://schemas.microsoft.com/office/powerpoint/2010/main" val="160792890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Rectangle 3"/>
          <p:cNvSpPr/>
          <p:nvPr/>
        </p:nvSpPr>
        <p:spPr>
          <a:xfrm>
            <a:off x="8232" y="-13506"/>
            <a:ext cx="12143392" cy="6859567"/>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p:cNvSpPr/>
          <p:nvPr/>
        </p:nvSpPr>
        <p:spPr>
          <a:xfrm>
            <a:off x="2649297" y="963164"/>
            <a:ext cx="954123" cy="322455"/>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smtClean="0">
                <a:solidFill>
                  <a:schemeClr val="bg1"/>
                </a:solidFill>
              </a:rPr>
              <a:t>Admin</a:t>
            </a:r>
            <a:endParaRPr lang="en-IN" b="1" dirty="0">
              <a:solidFill>
                <a:schemeClr val="bg1"/>
              </a:solidFill>
            </a:endParaRPr>
          </a:p>
        </p:txBody>
      </p:sp>
      <p:sp>
        <p:nvSpPr>
          <p:cNvPr id="6" name="Rectangle 5"/>
          <p:cNvSpPr/>
          <p:nvPr/>
        </p:nvSpPr>
        <p:spPr>
          <a:xfrm>
            <a:off x="8197189" y="1029810"/>
            <a:ext cx="1105917" cy="359099"/>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smtClean="0">
                <a:solidFill>
                  <a:schemeClr val="bg1"/>
                </a:solidFill>
              </a:rPr>
              <a:t>User</a:t>
            </a:r>
            <a:endParaRPr lang="en-IN" b="1" dirty="0">
              <a:solidFill>
                <a:schemeClr val="bg1"/>
              </a:solidFill>
            </a:endParaRPr>
          </a:p>
        </p:txBody>
      </p:sp>
      <p:sp>
        <p:nvSpPr>
          <p:cNvPr id="7" name="Diamond 6"/>
          <p:cNvSpPr/>
          <p:nvPr/>
        </p:nvSpPr>
        <p:spPr>
          <a:xfrm>
            <a:off x="5422950" y="814283"/>
            <a:ext cx="1720314" cy="718199"/>
          </a:xfrm>
          <a:prstGeom prst="diamond">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b="1" dirty="0" smtClean="0">
                <a:solidFill>
                  <a:schemeClr val="bg1"/>
                </a:solidFill>
              </a:rPr>
              <a:t>Manages</a:t>
            </a:r>
            <a:endParaRPr lang="en-IN" sz="1400" b="1" dirty="0">
              <a:solidFill>
                <a:schemeClr val="bg1"/>
              </a:solidFill>
            </a:endParaRPr>
          </a:p>
        </p:txBody>
      </p:sp>
      <p:sp>
        <p:nvSpPr>
          <p:cNvPr id="8" name="Oval 7"/>
          <p:cNvSpPr/>
          <p:nvPr/>
        </p:nvSpPr>
        <p:spPr>
          <a:xfrm>
            <a:off x="9288367" y="487044"/>
            <a:ext cx="1222241" cy="441739"/>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smtClean="0">
                <a:solidFill>
                  <a:schemeClr val="bg1"/>
                </a:solidFill>
              </a:rPr>
              <a:t>password</a:t>
            </a:r>
            <a:endParaRPr lang="en-IN" sz="1200" b="1" dirty="0">
              <a:solidFill>
                <a:schemeClr val="bg1"/>
              </a:solidFill>
            </a:endParaRPr>
          </a:p>
        </p:txBody>
      </p:sp>
      <p:sp>
        <p:nvSpPr>
          <p:cNvPr id="9" name="Oval 8"/>
          <p:cNvSpPr/>
          <p:nvPr/>
        </p:nvSpPr>
        <p:spPr>
          <a:xfrm>
            <a:off x="8196194" y="228040"/>
            <a:ext cx="1176812" cy="344552"/>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u="sng" dirty="0" smtClean="0">
                <a:solidFill>
                  <a:schemeClr val="bg1"/>
                </a:solidFill>
              </a:rPr>
              <a:t>username</a:t>
            </a:r>
            <a:endParaRPr lang="en-IN" sz="1200" b="1" u="sng" dirty="0">
              <a:solidFill>
                <a:schemeClr val="bg1"/>
              </a:solidFill>
            </a:endParaRPr>
          </a:p>
        </p:txBody>
      </p:sp>
      <p:sp>
        <p:nvSpPr>
          <p:cNvPr id="10" name="Oval 9"/>
          <p:cNvSpPr/>
          <p:nvPr/>
        </p:nvSpPr>
        <p:spPr>
          <a:xfrm>
            <a:off x="3829931" y="162949"/>
            <a:ext cx="1243251" cy="366427"/>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smtClean="0">
                <a:solidFill>
                  <a:schemeClr val="bg1"/>
                </a:solidFill>
              </a:rPr>
              <a:t>password</a:t>
            </a:r>
            <a:endParaRPr lang="en-IN" sz="1200" b="1" dirty="0">
              <a:solidFill>
                <a:schemeClr val="bg1"/>
              </a:solidFill>
            </a:endParaRPr>
          </a:p>
        </p:txBody>
      </p:sp>
      <p:sp>
        <p:nvSpPr>
          <p:cNvPr id="11" name="Oval 10"/>
          <p:cNvSpPr/>
          <p:nvPr/>
        </p:nvSpPr>
        <p:spPr>
          <a:xfrm>
            <a:off x="2399922" y="108480"/>
            <a:ext cx="1286623" cy="432386"/>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u="sng" dirty="0" smtClean="0">
                <a:solidFill>
                  <a:schemeClr val="bg1"/>
                </a:solidFill>
              </a:rPr>
              <a:t>username</a:t>
            </a:r>
            <a:endParaRPr lang="en-IN" sz="1200" b="1" u="sng" dirty="0"/>
          </a:p>
        </p:txBody>
      </p:sp>
      <p:sp>
        <p:nvSpPr>
          <p:cNvPr id="12" name="Oval 11"/>
          <p:cNvSpPr/>
          <p:nvPr/>
        </p:nvSpPr>
        <p:spPr>
          <a:xfrm>
            <a:off x="7309473" y="6434878"/>
            <a:ext cx="1153620" cy="296473"/>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smtClean="0">
                <a:solidFill>
                  <a:schemeClr val="bg1"/>
                </a:solidFill>
              </a:rPr>
              <a:t>Feedback</a:t>
            </a:r>
            <a:endParaRPr lang="en-IN" b="1" dirty="0">
              <a:solidFill>
                <a:schemeClr val="bg1"/>
              </a:solidFill>
            </a:endParaRPr>
          </a:p>
        </p:txBody>
      </p:sp>
      <p:sp>
        <p:nvSpPr>
          <p:cNvPr id="13" name="Oval 12"/>
          <p:cNvSpPr/>
          <p:nvPr/>
        </p:nvSpPr>
        <p:spPr>
          <a:xfrm>
            <a:off x="10089303" y="1124391"/>
            <a:ext cx="1073876" cy="428533"/>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smtClean="0">
                <a:solidFill>
                  <a:schemeClr val="bg1"/>
                </a:solidFill>
              </a:rPr>
              <a:t>Type of user</a:t>
            </a:r>
            <a:endParaRPr lang="en-IN" sz="1200" b="1" dirty="0">
              <a:solidFill>
                <a:schemeClr val="bg1"/>
              </a:solidFill>
            </a:endParaRPr>
          </a:p>
        </p:txBody>
      </p:sp>
      <p:sp>
        <p:nvSpPr>
          <p:cNvPr id="14" name="Oval 13"/>
          <p:cNvSpPr/>
          <p:nvPr/>
        </p:nvSpPr>
        <p:spPr>
          <a:xfrm>
            <a:off x="10972768" y="567529"/>
            <a:ext cx="1178856" cy="577308"/>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100" b="1" dirty="0" smtClean="0">
                <a:solidFill>
                  <a:schemeClr val="bg1"/>
                </a:solidFill>
              </a:rPr>
              <a:t>Confirm Password</a:t>
            </a:r>
            <a:endParaRPr lang="en-IN" b="1" dirty="0">
              <a:solidFill>
                <a:schemeClr val="bg1"/>
              </a:solidFill>
            </a:endParaRPr>
          </a:p>
        </p:txBody>
      </p:sp>
      <p:cxnSp>
        <p:nvCxnSpPr>
          <p:cNvPr id="15" name="Straight Connector 14"/>
          <p:cNvCxnSpPr>
            <a:stCxn id="5" idx="0"/>
            <a:endCxn id="11" idx="4"/>
          </p:cNvCxnSpPr>
          <p:nvPr/>
        </p:nvCxnSpPr>
        <p:spPr>
          <a:xfrm flipH="1" flipV="1">
            <a:off x="3043234" y="540866"/>
            <a:ext cx="83125" cy="42229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6" idx="1"/>
            <a:endCxn id="7" idx="3"/>
          </p:cNvCxnSpPr>
          <p:nvPr/>
        </p:nvCxnSpPr>
        <p:spPr>
          <a:xfrm flipH="1" flipV="1">
            <a:off x="7143264" y="1173383"/>
            <a:ext cx="1053925" cy="35977"/>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3603420" y="1093946"/>
            <a:ext cx="1819530" cy="4899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32" idx="3"/>
            <a:endCxn id="30" idx="1"/>
          </p:cNvCxnSpPr>
          <p:nvPr/>
        </p:nvCxnSpPr>
        <p:spPr>
          <a:xfrm>
            <a:off x="5171106" y="1984736"/>
            <a:ext cx="634939" cy="79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32" idx="1"/>
            <a:endCxn id="5" idx="2"/>
          </p:cNvCxnSpPr>
          <p:nvPr/>
        </p:nvCxnSpPr>
        <p:spPr>
          <a:xfrm flipH="1" flipV="1">
            <a:off x="3126359" y="1285619"/>
            <a:ext cx="600940" cy="699117"/>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endCxn id="35" idx="3"/>
          </p:cNvCxnSpPr>
          <p:nvPr/>
        </p:nvCxnSpPr>
        <p:spPr>
          <a:xfrm flipH="1">
            <a:off x="8463093" y="1985528"/>
            <a:ext cx="287055"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6" idx="0"/>
            <a:endCxn id="9" idx="4"/>
          </p:cNvCxnSpPr>
          <p:nvPr/>
        </p:nvCxnSpPr>
        <p:spPr>
          <a:xfrm flipV="1">
            <a:off x="8750148" y="572592"/>
            <a:ext cx="34452" cy="45721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30" idx="3"/>
            <a:endCxn id="35" idx="1"/>
          </p:cNvCxnSpPr>
          <p:nvPr/>
        </p:nvCxnSpPr>
        <p:spPr>
          <a:xfrm>
            <a:off x="6760168" y="1985528"/>
            <a:ext cx="72338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6" idx="3"/>
            <a:endCxn id="13" idx="2"/>
          </p:cNvCxnSpPr>
          <p:nvPr/>
        </p:nvCxnSpPr>
        <p:spPr>
          <a:xfrm>
            <a:off x="9303106" y="1209360"/>
            <a:ext cx="786197" cy="12929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33" idx="1"/>
            <a:endCxn id="36" idx="3"/>
          </p:cNvCxnSpPr>
          <p:nvPr/>
        </p:nvCxnSpPr>
        <p:spPr>
          <a:xfrm flipH="1" flipV="1">
            <a:off x="4451558" y="3817720"/>
            <a:ext cx="1307552" cy="5264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endCxn id="6" idx="2"/>
          </p:cNvCxnSpPr>
          <p:nvPr/>
        </p:nvCxnSpPr>
        <p:spPr>
          <a:xfrm flipV="1">
            <a:off x="8741561" y="1388909"/>
            <a:ext cx="8587" cy="59661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6" idx="3"/>
            <a:endCxn id="8" idx="4"/>
          </p:cNvCxnSpPr>
          <p:nvPr/>
        </p:nvCxnSpPr>
        <p:spPr>
          <a:xfrm flipV="1">
            <a:off x="9303106" y="928783"/>
            <a:ext cx="596382" cy="280577"/>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5" idx="0"/>
            <a:endCxn id="10" idx="4"/>
          </p:cNvCxnSpPr>
          <p:nvPr/>
        </p:nvCxnSpPr>
        <p:spPr>
          <a:xfrm flipV="1">
            <a:off x="3126359" y="529376"/>
            <a:ext cx="1325198" cy="43378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36" idx="0"/>
            <a:endCxn id="5" idx="2"/>
          </p:cNvCxnSpPr>
          <p:nvPr/>
        </p:nvCxnSpPr>
        <p:spPr>
          <a:xfrm flipH="1" flipV="1">
            <a:off x="3126359" y="1285619"/>
            <a:ext cx="603296" cy="218060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9" name="Oval 28"/>
          <p:cNvSpPr/>
          <p:nvPr/>
        </p:nvSpPr>
        <p:spPr>
          <a:xfrm>
            <a:off x="10629257" y="52426"/>
            <a:ext cx="1017206" cy="347773"/>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00" b="1" dirty="0" smtClean="0">
              <a:solidFill>
                <a:schemeClr val="bg1"/>
              </a:solidFill>
            </a:endParaRPr>
          </a:p>
          <a:p>
            <a:pPr algn="ctr"/>
            <a:endParaRPr lang="en-IN" sz="1000" b="1" dirty="0" smtClean="0">
              <a:solidFill>
                <a:schemeClr val="bg1"/>
              </a:solidFill>
            </a:endParaRPr>
          </a:p>
          <a:p>
            <a:pPr algn="ctr"/>
            <a:r>
              <a:rPr lang="en-IN" sz="1050" b="1" dirty="0" smtClean="0">
                <a:solidFill>
                  <a:schemeClr val="bg1"/>
                </a:solidFill>
              </a:rPr>
              <a:t>Password</a:t>
            </a:r>
          </a:p>
          <a:p>
            <a:pPr algn="ctr"/>
            <a:endParaRPr lang="en-IN" dirty="0" smtClean="0"/>
          </a:p>
        </p:txBody>
      </p:sp>
      <p:sp>
        <p:nvSpPr>
          <p:cNvPr id="30" name="Rectangle 29"/>
          <p:cNvSpPr/>
          <p:nvPr/>
        </p:nvSpPr>
        <p:spPr>
          <a:xfrm>
            <a:off x="5806045" y="1824300"/>
            <a:ext cx="954123" cy="322455"/>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b="1" dirty="0" smtClean="0">
                <a:solidFill>
                  <a:schemeClr val="bg1"/>
                </a:solidFill>
              </a:rPr>
              <a:t>Booking</a:t>
            </a:r>
            <a:endParaRPr lang="en-IN" b="1" dirty="0">
              <a:solidFill>
                <a:schemeClr val="bg1"/>
              </a:solidFill>
            </a:endParaRPr>
          </a:p>
        </p:txBody>
      </p:sp>
      <p:sp>
        <p:nvSpPr>
          <p:cNvPr id="31" name="Rectangle 30"/>
          <p:cNvSpPr/>
          <p:nvPr/>
        </p:nvSpPr>
        <p:spPr>
          <a:xfrm>
            <a:off x="4216983" y="4803296"/>
            <a:ext cx="954123" cy="322455"/>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smtClean="0">
                <a:solidFill>
                  <a:schemeClr val="bg1"/>
                </a:solidFill>
              </a:rPr>
              <a:t>Package</a:t>
            </a:r>
            <a:endParaRPr lang="en-IN" b="1" dirty="0">
              <a:solidFill>
                <a:schemeClr val="bg1"/>
              </a:solidFill>
            </a:endParaRPr>
          </a:p>
        </p:txBody>
      </p:sp>
      <p:sp>
        <p:nvSpPr>
          <p:cNvPr id="32" name="Diamond 31"/>
          <p:cNvSpPr/>
          <p:nvPr/>
        </p:nvSpPr>
        <p:spPr>
          <a:xfrm>
            <a:off x="3727299" y="1633239"/>
            <a:ext cx="1443807" cy="702994"/>
          </a:xfrm>
          <a:prstGeom prst="diamond">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100" b="1" dirty="0" smtClean="0">
                <a:solidFill>
                  <a:schemeClr val="bg1"/>
                </a:solidFill>
              </a:rPr>
              <a:t>Manages</a:t>
            </a:r>
            <a:endParaRPr lang="en-IN" sz="1100" b="1" dirty="0">
              <a:solidFill>
                <a:schemeClr val="bg1"/>
              </a:solidFill>
            </a:endParaRPr>
          </a:p>
        </p:txBody>
      </p:sp>
      <p:sp>
        <p:nvSpPr>
          <p:cNvPr id="33" name="Rectangle 32"/>
          <p:cNvSpPr/>
          <p:nvPr/>
        </p:nvSpPr>
        <p:spPr>
          <a:xfrm>
            <a:off x="5759110" y="3709141"/>
            <a:ext cx="954123" cy="322455"/>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b="1" dirty="0" smtClean="0">
                <a:solidFill>
                  <a:schemeClr val="bg1"/>
                </a:solidFill>
              </a:rPr>
              <a:t>Payment</a:t>
            </a:r>
            <a:endParaRPr lang="en-IN" b="1" dirty="0">
              <a:solidFill>
                <a:schemeClr val="bg1"/>
              </a:solidFill>
            </a:endParaRPr>
          </a:p>
        </p:txBody>
      </p:sp>
      <p:sp>
        <p:nvSpPr>
          <p:cNvPr id="34" name="Rectangle 33"/>
          <p:cNvSpPr/>
          <p:nvPr/>
        </p:nvSpPr>
        <p:spPr>
          <a:xfrm>
            <a:off x="5993422" y="5877436"/>
            <a:ext cx="954123" cy="322455"/>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b="1" dirty="0" smtClean="0">
                <a:solidFill>
                  <a:schemeClr val="bg1"/>
                </a:solidFill>
              </a:rPr>
              <a:t>Feedback</a:t>
            </a:r>
            <a:endParaRPr lang="en-IN" b="1" dirty="0">
              <a:solidFill>
                <a:schemeClr val="bg1"/>
              </a:solidFill>
            </a:endParaRPr>
          </a:p>
        </p:txBody>
      </p:sp>
      <p:sp>
        <p:nvSpPr>
          <p:cNvPr id="35" name="Diamond 34"/>
          <p:cNvSpPr/>
          <p:nvPr/>
        </p:nvSpPr>
        <p:spPr>
          <a:xfrm>
            <a:off x="7483550" y="1702121"/>
            <a:ext cx="979543" cy="566813"/>
          </a:xfrm>
          <a:prstGeom prst="diamond">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100" b="1" dirty="0" smtClean="0">
                <a:solidFill>
                  <a:schemeClr val="bg1"/>
                </a:solidFill>
              </a:rPr>
              <a:t>Book</a:t>
            </a:r>
            <a:endParaRPr lang="en-IN" sz="1100" b="1" dirty="0">
              <a:solidFill>
                <a:schemeClr val="bg1"/>
              </a:solidFill>
            </a:endParaRPr>
          </a:p>
        </p:txBody>
      </p:sp>
      <p:sp>
        <p:nvSpPr>
          <p:cNvPr id="36" name="Diamond 35"/>
          <p:cNvSpPr/>
          <p:nvPr/>
        </p:nvSpPr>
        <p:spPr>
          <a:xfrm>
            <a:off x="3007751" y="3466223"/>
            <a:ext cx="1443807" cy="702994"/>
          </a:xfrm>
          <a:prstGeom prst="diamond">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100" b="1" dirty="0" smtClean="0">
                <a:solidFill>
                  <a:schemeClr val="bg1"/>
                </a:solidFill>
              </a:rPr>
              <a:t>Manages</a:t>
            </a:r>
            <a:endParaRPr lang="en-IN" sz="1100" b="1" dirty="0">
              <a:solidFill>
                <a:schemeClr val="bg1"/>
              </a:solidFill>
            </a:endParaRPr>
          </a:p>
        </p:txBody>
      </p:sp>
      <p:cxnSp>
        <p:nvCxnSpPr>
          <p:cNvPr id="37" name="Straight Connector 36"/>
          <p:cNvCxnSpPr>
            <a:stCxn id="44" idx="1"/>
            <a:endCxn id="33" idx="3"/>
          </p:cNvCxnSpPr>
          <p:nvPr/>
        </p:nvCxnSpPr>
        <p:spPr>
          <a:xfrm flipH="1" flipV="1">
            <a:off x="6713233" y="3870369"/>
            <a:ext cx="830117" cy="2164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V="1">
            <a:off x="8914942" y="1388909"/>
            <a:ext cx="11876" cy="2521716"/>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endCxn id="44" idx="3"/>
          </p:cNvCxnSpPr>
          <p:nvPr/>
        </p:nvCxnSpPr>
        <p:spPr>
          <a:xfrm flipH="1" flipV="1">
            <a:off x="8522893" y="3892018"/>
            <a:ext cx="397987" cy="18607"/>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a:stCxn id="31" idx="1"/>
            <a:endCxn id="36" idx="2"/>
          </p:cNvCxnSpPr>
          <p:nvPr/>
        </p:nvCxnSpPr>
        <p:spPr>
          <a:xfrm flipH="1" flipV="1">
            <a:off x="3729655" y="4169217"/>
            <a:ext cx="487328" cy="795307"/>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a:stCxn id="31" idx="3"/>
            <a:endCxn id="45" idx="1"/>
          </p:cNvCxnSpPr>
          <p:nvPr/>
        </p:nvCxnSpPr>
        <p:spPr>
          <a:xfrm>
            <a:off x="5171106" y="4964524"/>
            <a:ext cx="2535317" cy="7753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9143918" y="1374022"/>
            <a:ext cx="0" cy="369984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a:endCxn id="45" idx="3"/>
          </p:cNvCxnSpPr>
          <p:nvPr/>
        </p:nvCxnSpPr>
        <p:spPr>
          <a:xfrm flipH="1">
            <a:off x="8685966" y="5042063"/>
            <a:ext cx="45795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4" name="Diamond 43"/>
          <p:cNvSpPr/>
          <p:nvPr/>
        </p:nvSpPr>
        <p:spPr>
          <a:xfrm>
            <a:off x="7543350" y="3608611"/>
            <a:ext cx="979543" cy="566813"/>
          </a:xfrm>
          <a:prstGeom prst="diamond">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100" b="1" dirty="0" smtClean="0">
                <a:solidFill>
                  <a:schemeClr val="bg1"/>
                </a:solidFill>
              </a:rPr>
              <a:t>Give</a:t>
            </a:r>
            <a:endParaRPr lang="en-IN" sz="1100" b="1" dirty="0">
              <a:solidFill>
                <a:schemeClr val="bg1"/>
              </a:solidFill>
            </a:endParaRPr>
          </a:p>
        </p:txBody>
      </p:sp>
      <p:sp>
        <p:nvSpPr>
          <p:cNvPr id="45" name="Diamond 44"/>
          <p:cNvSpPr/>
          <p:nvPr/>
        </p:nvSpPr>
        <p:spPr>
          <a:xfrm>
            <a:off x="7706423" y="4758656"/>
            <a:ext cx="979543" cy="566813"/>
          </a:xfrm>
          <a:prstGeom prst="diamond">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100" b="1" dirty="0" smtClean="0">
                <a:solidFill>
                  <a:schemeClr val="bg1"/>
                </a:solidFill>
              </a:rPr>
              <a:t>View</a:t>
            </a:r>
            <a:endParaRPr lang="en-IN" sz="1100" b="1" dirty="0">
              <a:solidFill>
                <a:schemeClr val="bg1"/>
              </a:solidFill>
            </a:endParaRPr>
          </a:p>
        </p:txBody>
      </p:sp>
      <p:cxnSp>
        <p:nvCxnSpPr>
          <p:cNvPr id="46" name="Straight Connector 45"/>
          <p:cNvCxnSpPr>
            <a:stCxn id="49" idx="0"/>
          </p:cNvCxnSpPr>
          <p:nvPr/>
        </p:nvCxnSpPr>
        <p:spPr>
          <a:xfrm flipV="1">
            <a:off x="2846552" y="1287605"/>
            <a:ext cx="0" cy="438444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a:stCxn id="34" idx="3"/>
            <a:endCxn id="48" idx="1"/>
          </p:cNvCxnSpPr>
          <p:nvPr/>
        </p:nvCxnSpPr>
        <p:spPr>
          <a:xfrm flipV="1">
            <a:off x="6947545" y="6036688"/>
            <a:ext cx="867736" cy="1976"/>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8" name="Diamond 47"/>
          <p:cNvSpPr/>
          <p:nvPr/>
        </p:nvSpPr>
        <p:spPr>
          <a:xfrm>
            <a:off x="7815281" y="5746285"/>
            <a:ext cx="946030" cy="580805"/>
          </a:xfrm>
          <a:prstGeom prst="diamond">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100" b="1" dirty="0" smtClean="0">
                <a:solidFill>
                  <a:schemeClr val="bg1"/>
                </a:solidFill>
              </a:rPr>
              <a:t>Give</a:t>
            </a:r>
            <a:endParaRPr lang="en-IN" sz="1100" b="1" dirty="0">
              <a:solidFill>
                <a:schemeClr val="bg1"/>
              </a:solidFill>
            </a:endParaRPr>
          </a:p>
        </p:txBody>
      </p:sp>
      <p:sp>
        <p:nvSpPr>
          <p:cNvPr id="49" name="Diamond 48"/>
          <p:cNvSpPr/>
          <p:nvPr/>
        </p:nvSpPr>
        <p:spPr>
          <a:xfrm>
            <a:off x="2354808" y="5672045"/>
            <a:ext cx="983488" cy="678741"/>
          </a:xfrm>
          <a:prstGeom prst="diamond">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50" b="1" dirty="0" smtClean="0">
                <a:solidFill>
                  <a:schemeClr val="bg1"/>
                </a:solidFill>
              </a:rPr>
              <a:t>View</a:t>
            </a:r>
            <a:endParaRPr lang="en-IN" sz="1050" b="1" dirty="0">
              <a:solidFill>
                <a:schemeClr val="bg1"/>
              </a:solidFill>
            </a:endParaRPr>
          </a:p>
        </p:txBody>
      </p:sp>
      <p:cxnSp>
        <p:nvCxnSpPr>
          <p:cNvPr id="50" name="Straight Connector 49"/>
          <p:cNvCxnSpPr/>
          <p:nvPr/>
        </p:nvCxnSpPr>
        <p:spPr>
          <a:xfrm flipH="1" flipV="1">
            <a:off x="9279780" y="1388909"/>
            <a:ext cx="8587" cy="464975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stCxn id="48" idx="3"/>
          </p:cNvCxnSpPr>
          <p:nvPr/>
        </p:nvCxnSpPr>
        <p:spPr>
          <a:xfrm>
            <a:off x="8761311" y="6036688"/>
            <a:ext cx="541795" cy="197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53" name="Oval 52"/>
          <p:cNvSpPr/>
          <p:nvPr/>
        </p:nvSpPr>
        <p:spPr>
          <a:xfrm>
            <a:off x="2920801" y="4995151"/>
            <a:ext cx="934410" cy="337943"/>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bg1"/>
                </a:solidFill>
              </a:rPr>
              <a:t>Package id</a:t>
            </a:r>
            <a:endParaRPr lang="en-IN" sz="2400" b="1" dirty="0">
              <a:solidFill>
                <a:schemeClr val="bg1"/>
              </a:solidFill>
            </a:endParaRPr>
          </a:p>
        </p:txBody>
      </p:sp>
      <p:sp>
        <p:nvSpPr>
          <p:cNvPr id="54" name="Oval 53"/>
          <p:cNvSpPr/>
          <p:nvPr/>
        </p:nvSpPr>
        <p:spPr>
          <a:xfrm>
            <a:off x="3794788" y="2424233"/>
            <a:ext cx="1154325" cy="251107"/>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bg1"/>
                </a:solidFill>
              </a:rPr>
              <a:t>Package id</a:t>
            </a:r>
            <a:endParaRPr lang="en-IN" sz="1000" b="1" dirty="0">
              <a:solidFill>
                <a:schemeClr val="bg1"/>
              </a:solidFill>
            </a:endParaRPr>
          </a:p>
        </p:txBody>
      </p:sp>
      <p:sp>
        <p:nvSpPr>
          <p:cNvPr id="55" name="Oval 54"/>
          <p:cNvSpPr/>
          <p:nvPr/>
        </p:nvSpPr>
        <p:spPr>
          <a:xfrm>
            <a:off x="7706423" y="2586763"/>
            <a:ext cx="670252" cy="241035"/>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100" b="1" dirty="0" smtClean="0">
                <a:solidFill>
                  <a:schemeClr val="bg1"/>
                </a:solidFill>
              </a:rPr>
              <a:t>Date </a:t>
            </a:r>
            <a:endParaRPr lang="en-IN" sz="1600" b="1" dirty="0">
              <a:solidFill>
                <a:schemeClr val="bg1"/>
              </a:solidFill>
            </a:endParaRPr>
          </a:p>
        </p:txBody>
      </p:sp>
      <p:sp>
        <p:nvSpPr>
          <p:cNvPr id="56" name="Oval 55"/>
          <p:cNvSpPr/>
          <p:nvPr/>
        </p:nvSpPr>
        <p:spPr>
          <a:xfrm>
            <a:off x="7670226" y="2351914"/>
            <a:ext cx="670252" cy="202909"/>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100" b="1" dirty="0" smtClean="0">
                <a:solidFill>
                  <a:schemeClr val="bg1"/>
                </a:solidFill>
              </a:rPr>
              <a:t>price</a:t>
            </a:r>
            <a:endParaRPr lang="en-IN" b="1" dirty="0">
              <a:solidFill>
                <a:schemeClr val="bg1"/>
              </a:solidFill>
            </a:endParaRPr>
          </a:p>
        </p:txBody>
      </p:sp>
      <p:sp>
        <p:nvSpPr>
          <p:cNvPr id="57" name="Oval 56"/>
          <p:cNvSpPr/>
          <p:nvPr/>
        </p:nvSpPr>
        <p:spPr>
          <a:xfrm>
            <a:off x="5762861" y="6411226"/>
            <a:ext cx="1350225" cy="358016"/>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100" b="1" dirty="0" smtClean="0">
                <a:solidFill>
                  <a:schemeClr val="bg1"/>
                </a:solidFill>
              </a:rPr>
              <a:t>User name</a:t>
            </a:r>
            <a:endParaRPr lang="en-IN" sz="2800" b="1" dirty="0">
              <a:solidFill>
                <a:schemeClr val="bg1"/>
              </a:solidFill>
            </a:endParaRPr>
          </a:p>
        </p:txBody>
      </p:sp>
      <p:sp>
        <p:nvSpPr>
          <p:cNvPr id="58" name="Oval 57"/>
          <p:cNvSpPr/>
          <p:nvPr/>
        </p:nvSpPr>
        <p:spPr>
          <a:xfrm>
            <a:off x="3176627" y="5400600"/>
            <a:ext cx="853586" cy="390938"/>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800" b="1" dirty="0" smtClean="0">
                <a:solidFill>
                  <a:schemeClr val="bg1"/>
                </a:solidFill>
              </a:rPr>
              <a:t>Package Name</a:t>
            </a:r>
            <a:endParaRPr lang="en-IN" sz="2400" b="1" dirty="0">
              <a:solidFill>
                <a:schemeClr val="bg1"/>
              </a:solidFill>
            </a:endParaRPr>
          </a:p>
        </p:txBody>
      </p:sp>
      <p:sp>
        <p:nvSpPr>
          <p:cNvPr id="59" name="Oval 58"/>
          <p:cNvSpPr/>
          <p:nvPr/>
        </p:nvSpPr>
        <p:spPr>
          <a:xfrm>
            <a:off x="5903911" y="5164123"/>
            <a:ext cx="670252" cy="241035"/>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100" b="1" dirty="0" smtClean="0">
                <a:solidFill>
                  <a:schemeClr val="bg1"/>
                </a:solidFill>
              </a:rPr>
              <a:t>Price</a:t>
            </a:r>
            <a:endParaRPr lang="en-IN" b="1" dirty="0">
              <a:solidFill>
                <a:schemeClr val="bg1"/>
              </a:solidFill>
            </a:endParaRPr>
          </a:p>
        </p:txBody>
      </p:sp>
      <p:sp>
        <p:nvSpPr>
          <p:cNvPr id="60" name="Oval 59"/>
          <p:cNvSpPr/>
          <p:nvPr/>
        </p:nvSpPr>
        <p:spPr>
          <a:xfrm>
            <a:off x="6947545" y="4333775"/>
            <a:ext cx="845700" cy="385039"/>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smtClean="0">
                <a:solidFill>
                  <a:schemeClr val="bg1"/>
                </a:solidFill>
              </a:rPr>
              <a:t>Exp. Date</a:t>
            </a:r>
            <a:endParaRPr lang="en-IN" sz="1600" b="1" dirty="0">
              <a:solidFill>
                <a:schemeClr val="bg1"/>
              </a:solidFill>
            </a:endParaRPr>
          </a:p>
        </p:txBody>
      </p:sp>
      <p:sp>
        <p:nvSpPr>
          <p:cNvPr id="61" name="Oval 60"/>
          <p:cNvSpPr/>
          <p:nvPr/>
        </p:nvSpPr>
        <p:spPr>
          <a:xfrm>
            <a:off x="4405086" y="4139125"/>
            <a:ext cx="853337" cy="279539"/>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800" b="1" dirty="0" smtClean="0">
                <a:solidFill>
                  <a:schemeClr val="bg1"/>
                </a:solidFill>
              </a:rPr>
              <a:t>Payment Mode</a:t>
            </a:r>
            <a:endParaRPr lang="en-IN" sz="1200" b="1" dirty="0">
              <a:solidFill>
                <a:schemeClr val="bg1"/>
              </a:solidFill>
            </a:endParaRPr>
          </a:p>
        </p:txBody>
      </p:sp>
      <p:sp>
        <p:nvSpPr>
          <p:cNvPr id="62" name="Oval 61"/>
          <p:cNvSpPr/>
          <p:nvPr/>
        </p:nvSpPr>
        <p:spPr>
          <a:xfrm>
            <a:off x="4990884" y="4461794"/>
            <a:ext cx="864131" cy="273205"/>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bg1"/>
                </a:solidFill>
              </a:rPr>
              <a:t>Ac/Card no.</a:t>
            </a:r>
            <a:endParaRPr lang="en-IN" sz="1400" b="1" dirty="0">
              <a:solidFill>
                <a:schemeClr val="bg1"/>
              </a:solidFill>
            </a:endParaRPr>
          </a:p>
        </p:txBody>
      </p:sp>
      <p:cxnSp>
        <p:nvCxnSpPr>
          <p:cNvPr id="63" name="Straight Connector 62"/>
          <p:cNvCxnSpPr>
            <a:stCxn id="49" idx="3"/>
            <a:endCxn id="34" idx="1"/>
          </p:cNvCxnSpPr>
          <p:nvPr/>
        </p:nvCxnSpPr>
        <p:spPr>
          <a:xfrm>
            <a:off x="3338296" y="6011416"/>
            <a:ext cx="2655126" cy="2724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a:endCxn id="29" idx="2"/>
          </p:cNvCxnSpPr>
          <p:nvPr/>
        </p:nvCxnSpPr>
        <p:spPr>
          <a:xfrm flipV="1">
            <a:off x="10510608" y="226313"/>
            <a:ext cx="118649" cy="45367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a:stCxn id="8" idx="6"/>
            <a:endCxn id="14" idx="2"/>
          </p:cNvCxnSpPr>
          <p:nvPr/>
        </p:nvCxnSpPr>
        <p:spPr>
          <a:xfrm>
            <a:off x="10510608" y="707914"/>
            <a:ext cx="462160" cy="14826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a:stCxn id="54" idx="6"/>
            <a:endCxn id="30" idx="2"/>
          </p:cNvCxnSpPr>
          <p:nvPr/>
        </p:nvCxnSpPr>
        <p:spPr>
          <a:xfrm flipV="1">
            <a:off x="4949113" y="2146755"/>
            <a:ext cx="1333994" cy="40303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a:stCxn id="290" idx="1"/>
            <a:endCxn id="30" idx="2"/>
          </p:cNvCxnSpPr>
          <p:nvPr/>
        </p:nvCxnSpPr>
        <p:spPr>
          <a:xfrm flipH="1" flipV="1">
            <a:off x="6283107" y="2146755"/>
            <a:ext cx="1388528" cy="810427"/>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a:stCxn id="56" idx="2"/>
            <a:endCxn id="30" idx="2"/>
          </p:cNvCxnSpPr>
          <p:nvPr/>
        </p:nvCxnSpPr>
        <p:spPr>
          <a:xfrm flipH="1" flipV="1">
            <a:off x="6283107" y="2146755"/>
            <a:ext cx="1387119" cy="30661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a:stCxn id="62" idx="0"/>
            <a:endCxn id="33" idx="2"/>
          </p:cNvCxnSpPr>
          <p:nvPr/>
        </p:nvCxnSpPr>
        <p:spPr>
          <a:xfrm flipV="1">
            <a:off x="5422950" y="4031596"/>
            <a:ext cx="813222" cy="43019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a:stCxn id="34" idx="2"/>
            <a:endCxn id="12" idx="0"/>
          </p:cNvCxnSpPr>
          <p:nvPr/>
        </p:nvCxnSpPr>
        <p:spPr>
          <a:xfrm>
            <a:off x="6470484" y="6199891"/>
            <a:ext cx="1415799" cy="234987"/>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a:stCxn id="31" idx="2"/>
            <a:endCxn id="59" idx="2"/>
          </p:cNvCxnSpPr>
          <p:nvPr/>
        </p:nvCxnSpPr>
        <p:spPr>
          <a:xfrm>
            <a:off x="4694045" y="5125751"/>
            <a:ext cx="1209866" cy="15889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a:stCxn id="61" idx="6"/>
            <a:endCxn id="33" idx="2"/>
          </p:cNvCxnSpPr>
          <p:nvPr/>
        </p:nvCxnSpPr>
        <p:spPr>
          <a:xfrm flipV="1">
            <a:off x="5258423" y="4031596"/>
            <a:ext cx="977749" cy="24729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a:stCxn id="33" idx="2"/>
            <a:endCxn id="60" idx="2"/>
          </p:cNvCxnSpPr>
          <p:nvPr/>
        </p:nvCxnSpPr>
        <p:spPr>
          <a:xfrm>
            <a:off x="6236172" y="4031596"/>
            <a:ext cx="711373" cy="49469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a:stCxn id="53" idx="6"/>
            <a:endCxn id="31" idx="2"/>
          </p:cNvCxnSpPr>
          <p:nvPr/>
        </p:nvCxnSpPr>
        <p:spPr>
          <a:xfrm flipV="1">
            <a:off x="3855211" y="5125751"/>
            <a:ext cx="838834" cy="3837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a:stCxn id="58" idx="0"/>
            <a:endCxn id="31" idx="2"/>
          </p:cNvCxnSpPr>
          <p:nvPr/>
        </p:nvCxnSpPr>
        <p:spPr>
          <a:xfrm flipV="1">
            <a:off x="3603420" y="5125751"/>
            <a:ext cx="1090625" cy="27484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a:stCxn id="57" idx="0"/>
            <a:endCxn id="34" idx="2"/>
          </p:cNvCxnSpPr>
          <p:nvPr/>
        </p:nvCxnSpPr>
        <p:spPr>
          <a:xfrm flipV="1">
            <a:off x="6437974" y="6199891"/>
            <a:ext cx="32510" cy="21133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77" name="Rectangle 76"/>
          <p:cNvSpPr/>
          <p:nvPr/>
        </p:nvSpPr>
        <p:spPr>
          <a:xfrm>
            <a:off x="52172" y="6529399"/>
            <a:ext cx="2815059" cy="239843"/>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smtClean="0">
                <a:solidFill>
                  <a:schemeClr val="bg1"/>
                </a:solidFill>
              </a:rPr>
              <a:t>ER-Diagram</a:t>
            </a:r>
            <a:endParaRPr lang="en-IN" b="1" dirty="0">
              <a:solidFill>
                <a:schemeClr val="bg1"/>
              </a:solidFill>
            </a:endParaRPr>
          </a:p>
        </p:txBody>
      </p:sp>
      <p:sp>
        <p:nvSpPr>
          <p:cNvPr id="96" name="Oval 95"/>
          <p:cNvSpPr/>
          <p:nvPr/>
        </p:nvSpPr>
        <p:spPr>
          <a:xfrm>
            <a:off x="941144" y="174439"/>
            <a:ext cx="1243251" cy="366427"/>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smtClean="0">
                <a:solidFill>
                  <a:schemeClr val="bg1"/>
                </a:solidFill>
              </a:rPr>
              <a:t>Address</a:t>
            </a:r>
            <a:endParaRPr lang="en-IN" sz="1200" b="1" dirty="0">
              <a:solidFill>
                <a:schemeClr val="bg1"/>
              </a:solidFill>
            </a:endParaRPr>
          </a:p>
        </p:txBody>
      </p:sp>
      <p:sp>
        <p:nvSpPr>
          <p:cNvPr id="97" name="Oval 96"/>
          <p:cNvSpPr/>
          <p:nvPr/>
        </p:nvSpPr>
        <p:spPr>
          <a:xfrm>
            <a:off x="838075" y="752015"/>
            <a:ext cx="1243251" cy="366427"/>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smtClean="0">
                <a:solidFill>
                  <a:schemeClr val="bg1"/>
                </a:solidFill>
              </a:rPr>
              <a:t>Mobile no.</a:t>
            </a:r>
            <a:endParaRPr lang="en-IN" sz="1200" b="1" dirty="0">
              <a:solidFill>
                <a:schemeClr val="bg1"/>
              </a:solidFill>
            </a:endParaRPr>
          </a:p>
        </p:txBody>
      </p:sp>
      <p:sp>
        <p:nvSpPr>
          <p:cNvPr id="98" name="Oval 97"/>
          <p:cNvSpPr/>
          <p:nvPr/>
        </p:nvSpPr>
        <p:spPr>
          <a:xfrm>
            <a:off x="834511" y="1267604"/>
            <a:ext cx="1243251" cy="366427"/>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smtClean="0">
                <a:solidFill>
                  <a:schemeClr val="bg1"/>
                </a:solidFill>
              </a:rPr>
              <a:t>Email id </a:t>
            </a:r>
            <a:endParaRPr lang="en-IN" sz="1200" b="1" dirty="0">
              <a:solidFill>
                <a:schemeClr val="bg1"/>
              </a:solidFill>
            </a:endParaRPr>
          </a:p>
        </p:txBody>
      </p:sp>
      <p:cxnSp>
        <p:nvCxnSpPr>
          <p:cNvPr id="100" name="Straight Connector 99"/>
          <p:cNvCxnSpPr>
            <a:stCxn id="5" idx="1"/>
            <a:endCxn id="96" idx="6"/>
          </p:cNvCxnSpPr>
          <p:nvPr/>
        </p:nvCxnSpPr>
        <p:spPr>
          <a:xfrm flipH="1" flipV="1">
            <a:off x="2184395" y="357653"/>
            <a:ext cx="464902" cy="76673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a:stCxn id="5" idx="1"/>
            <a:endCxn id="97" idx="6"/>
          </p:cNvCxnSpPr>
          <p:nvPr/>
        </p:nvCxnSpPr>
        <p:spPr>
          <a:xfrm flipH="1" flipV="1">
            <a:off x="2081326" y="935229"/>
            <a:ext cx="567971" cy="189163"/>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a:stCxn id="5" idx="1"/>
            <a:endCxn id="98" idx="6"/>
          </p:cNvCxnSpPr>
          <p:nvPr/>
        </p:nvCxnSpPr>
        <p:spPr>
          <a:xfrm flipH="1">
            <a:off x="2077762" y="1124392"/>
            <a:ext cx="571535" cy="326426"/>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09" name="Oval 108"/>
          <p:cNvSpPr/>
          <p:nvPr/>
        </p:nvSpPr>
        <p:spPr>
          <a:xfrm>
            <a:off x="10338562" y="1656614"/>
            <a:ext cx="1073876" cy="428533"/>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smtClean="0">
                <a:solidFill>
                  <a:schemeClr val="bg1"/>
                </a:solidFill>
              </a:rPr>
              <a:t>Email id</a:t>
            </a:r>
            <a:endParaRPr lang="en-IN" sz="1200" b="1" dirty="0">
              <a:solidFill>
                <a:schemeClr val="bg1"/>
              </a:solidFill>
            </a:endParaRPr>
          </a:p>
        </p:txBody>
      </p:sp>
      <p:cxnSp>
        <p:nvCxnSpPr>
          <p:cNvPr id="124" name="Straight Connector 123"/>
          <p:cNvCxnSpPr>
            <a:stCxn id="6" idx="3"/>
            <a:endCxn id="109" idx="2"/>
          </p:cNvCxnSpPr>
          <p:nvPr/>
        </p:nvCxnSpPr>
        <p:spPr>
          <a:xfrm>
            <a:off x="9303106" y="1209360"/>
            <a:ext cx="1035456" cy="66152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29" name="Oval 128"/>
          <p:cNvSpPr/>
          <p:nvPr/>
        </p:nvSpPr>
        <p:spPr>
          <a:xfrm>
            <a:off x="4560173" y="6411226"/>
            <a:ext cx="1153620" cy="296473"/>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u="sng" dirty="0" smtClean="0">
                <a:solidFill>
                  <a:schemeClr val="bg1"/>
                </a:solidFill>
              </a:rPr>
              <a:t>Email id</a:t>
            </a:r>
            <a:endParaRPr lang="en-IN" b="1" u="sng" dirty="0">
              <a:solidFill>
                <a:schemeClr val="bg1"/>
              </a:solidFill>
            </a:endParaRPr>
          </a:p>
        </p:txBody>
      </p:sp>
      <p:cxnSp>
        <p:nvCxnSpPr>
          <p:cNvPr id="220" name="Straight Connector 219"/>
          <p:cNvCxnSpPr>
            <a:endCxn id="129" idx="0"/>
          </p:cNvCxnSpPr>
          <p:nvPr/>
        </p:nvCxnSpPr>
        <p:spPr>
          <a:xfrm flipH="1">
            <a:off x="5136983" y="6199891"/>
            <a:ext cx="1333501" cy="21133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88" name="Oval 287"/>
          <p:cNvSpPr/>
          <p:nvPr/>
        </p:nvSpPr>
        <p:spPr>
          <a:xfrm>
            <a:off x="3865757" y="2736754"/>
            <a:ext cx="1154325" cy="340984"/>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bg1"/>
                </a:solidFill>
              </a:rPr>
              <a:t>Package name</a:t>
            </a:r>
            <a:endParaRPr lang="en-IN" sz="1000" b="1" dirty="0">
              <a:solidFill>
                <a:schemeClr val="bg1"/>
              </a:solidFill>
            </a:endParaRPr>
          </a:p>
        </p:txBody>
      </p:sp>
      <p:sp>
        <p:nvSpPr>
          <p:cNvPr id="289" name="Oval 288"/>
          <p:cNvSpPr/>
          <p:nvPr/>
        </p:nvSpPr>
        <p:spPr>
          <a:xfrm>
            <a:off x="5207728" y="3223946"/>
            <a:ext cx="938411" cy="384665"/>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bg1"/>
                </a:solidFill>
              </a:rPr>
              <a:t>No. </a:t>
            </a:r>
            <a:r>
              <a:rPr lang="en-IN" sz="900" b="1" dirty="0" smtClean="0">
                <a:solidFill>
                  <a:schemeClr val="bg1"/>
                </a:solidFill>
              </a:rPr>
              <a:t>members</a:t>
            </a:r>
            <a:endParaRPr lang="en-IN" sz="900" b="1" dirty="0">
              <a:solidFill>
                <a:schemeClr val="bg1"/>
              </a:solidFill>
            </a:endParaRPr>
          </a:p>
        </p:txBody>
      </p:sp>
      <p:sp>
        <p:nvSpPr>
          <p:cNvPr id="290" name="Oval 289"/>
          <p:cNvSpPr/>
          <p:nvPr/>
        </p:nvSpPr>
        <p:spPr>
          <a:xfrm>
            <a:off x="7546673" y="2907246"/>
            <a:ext cx="853296" cy="340984"/>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bg1"/>
                </a:solidFill>
              </a:rPr>
              <a:t>Vehicle type</a:t>
            </a:r>
            <a:endParaRPr lang="en-IN" sz="1000" b="1" dirty="0">
              <a:solidFill>
                <a:schemeClr val="bg1"/>
              </a:solidFill>
            </a:endParaRPr>
          </a:p>
        </p:txBody>
      </p:sp>
      <p:sp>
        <p:nvSpPr>
          <p:cNvPr id="302" name="Oval 301"/>
          <p:cNvSpPr/>
          <p:nvPr/>
        </p:nvSpPr>
        <p:spPr>
          <a:xfrm>
            <a:off x="6200709" y="3248230"/>
            <a:ext cx="853296" cy="340984"/>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bg1"/>
                </a:solidFill>
              </a:rPr>
              <a:t>Hotel type</a:t>
            </a:r>
            <a:endParaRPr lang="en-IN" sz="1000" b="1" dirty="0">
              <a:solidFill>
                <a:schemeClr val="bg1"/>
              </a:solidFill>
            </a:endParaRPr>
          </a:p>
        </p:txBody>
      </p:sp>
      <p:sp>
        <p:nvSpPr>
          <p:cNvPr id="304" name="Oval 303"/>
          <p:cNvSpPr/>
          <p:nvPr/>
        </p:nvSpPr>
        <p:spPr>
          <a:xfrm>
            <a:off x="4325908" y="3153938"/>
            <a:ext cx="853296" cy="340984"/>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bg1"/>
                </a:solidFill>
              </a:rPr>
              <a:t>User name</a:t>
            </a:r>
            <a:endParaRPr lang="en-IN" sz="1000" b="1" dirty="0">
              <a:solidFill>
                <a:schemeClr val="bg1"/>
              </a:solidFill>
            </a:endParaRPr>
          </a:p>
        </p:txBody>
      </p:sp>
      <p:cxnSp>
        <p:nvCxnSpPr>
          <p:cNvPr id="305" name="Straight Connector 304"/>
          <p:cNvCxnSpPr>
            <a:stCxn id="288" idx="6"/>
            <a:endCxn id="30" idx="2"/>
          </p:cNvCxnSpPr>
          <p:nvPr/>
        </p:nvCxnSpPr>
        <p:spPr>
          <a:xfrm flipV="1">
            <a:off x="5020082" y="2146755"/>
            <a:ext cx="1263025" cy="76049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a:stCxn id="304" idx="7"/>
            <a:endCxn id="30" idx="2"/>
          </p:cNvCxnSpPr>
          <p:nvPr/>
        </p:nvCxnSpPr>
        <p:spPr>
          <a:xfrm flipV="1">
            <a:off x="5054242" y="2146755"/>
            <a:ext cx="1228865" cy="105711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a:stCxn id="289" idx="0"/>
            <a:endCxn id="30" idx="2"/>
          </p:cNvCxnSpPr>
          <p:nvPr/>
        </p:nvCxnSpPr>
        <p:spPr>
          <a:xfrm flipV="1">
            <a:off x="5676934" y="2146755"/>
            <a:ext cx="606173" cy="107719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a:stCxn id="302" idx="0"/>
            <a:endCxn id="30" idx="2"/>
          </p:cNvCxnSpPr>
          <p:nvPr/>
        </p:nvCxnSpPr>
        <p:spPr>
          <a:xfrm flipH="1" flipV="1">
            <a:off x="6283107" y="2146755"/>
            <a:ext cx="344250" cy="110147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a:stCxn id="55" idx="2"/>
            <a:endCxn id="30" idx="2"/>
          </p:cNvCxnSpPr>
          <p:nvPr/>
        </p:nvCxnSpPr>
        <p:spPr>
          <a:xfrm flipH="1" flipV="1">
            <a:off x="6283107" y="2146755"/>
            <a:ext cx="1423316" cy="560526"/>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42" name="Oval 341"/>
          <p:cNvSpPr/>
          <p:nvPr/>
        </p:nvSpPr>
        <p:spPr>
          <a:xfrm>
            <a:off x="7113086" y="3295731"/>
            <a:ext cx="853296" cy="340984"/>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bg1"/>
                </a:solidFill>
              </a:rPr>
              <a:t>Full address</a:t>
            </a:r>
            <a:endParaRPr lang="en-IN" sz="1000" b="1" dirty="0">
              <a:solidFill>
                <a:schemeClr val="bg1"/>
              </a:solidFill>
            </a:endParaRPr>
          </a:p>
        </p:txBody>
      </p:sp>
      <p:cxnSp>
        <p:nvCxnSpPr>
          <p:cNvPr id="343" name="Straight Connector 342"/>
          <p:cNvCxnSpPr>
            <a:stCxn id="342" idx="0"/>
            <a:endCxn id="30" idx="2"/>
          </p:cNvCxnSpPr>
          <p:nvPr/>
        </p:nvCxnSpPr>
        <p:spPr>
          <a:xfrm flipH="1" flipV="1">
            <a:off x="6283107" y="2146755"/>
            <a:ext cx="1256627" cy="1148976"/>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52" name="Oval 351"/>
          <p:cNvSpPr/>
          <p:nvPr/>
        </p:nvSpPr>
        <p:spPr>
          <a:xfrm>
            <a:off x="5917354" y="4542395"/>
            <a:ext cx="845700" cy="352838"/>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100" b="1" dirty="0" smtClean="0">
                <a:solidFill>
                  <a:schemeClr val="bg1"/>
                </a:solidFill>
              </a:rPr>
              <a:t>holder name</a:t>
            </a:r>
            <a:endParaRPr lang="en-IN" sz="1400" b="1" dirty="0">
              <a:solidFill>
                <a:schemeClr val="bg1"/>
              </a:solidFill>
            </a:endParaRPr>
          </a:p>
        </p:txBody>
      </p:sp>
      <p:cxnSp>
        <p:nvCxnSpPr>
          <p:cNvPr id="361" name="Straight Connector 360"/>
          <p:cNvCxnSpPr>
            <a:stCxn id="352" idx="0"/>
            <a:endCxn id="33" idx="2"/>
          </p:cNvCxnSpPr>
          <p:nvPr/>
        </p:nvCxnSpPr>
        <p:spPr>
          <a:xfrm flipH="1" flipV="1">
            <a:off x="6236172" y="4031596"/>
            <a:ext cx="104032" cy="51079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84" name="Oval 383"/>
          <p:cNvSpPr/>
          <p:nvPr/>
        </p:nvSpPr>
        <p:spPr>
          <a:xfrm>
            <a:off x="5524934" y="5465804"/>
            <a:ext cx="1109988" cy="325734"/>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bg1"/>
                </a:solidFill>
              </a:rPr>
              <a:t>Sub-category</a:t>
            </a:r>
            <a:endParaRPr lang="en-IN" sz="1400" b="1" dirty="0">
              <a:solidFill>
                <a:schemeClr val="bg1"/>
              </a:solidFill>
            </a:endParaRPr>
          </a:p>
        </p:txBody>
      </p:sp>
      <p:sp>
        <p:nvSpPr>
          <p:cNvPr id="385" name="Oval 384"/>
          <p:cNvSpPr/>
          <p:nvPr/>
        </p:nvSpPr>
        <p:spPr>
          <a:xfrm>
            <a:off x="4560173" y="5636400"/>
            <a:ext cx="964761" cy="329355"/>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900" b="1" dirty="0" smtClean="0">
                <a:solidFill>
                  <a:schemeClr val="bg1"/>
                </a:solidFill>
              </a:rPr>
              <a:t>category</a:t>
            </a:r>
            <a:endParaRPr lang="en-IN" sz="1200" b="1" dirty="0">
              <a:solidFill>
                <a:schemeClr val="bg1"/>
              </a:solidFill>
            </a:endParaRPr>
          </a:p>
        </p:txBody>
      </p:sp>
      <p:sp>
        <p:nvSpPr>
          <p:cNvPr id="386" name="Oval 385"/>
          <p:cNvSpPr/>
          <p:nvPr/>
        </p:nvSpPr>
        <p:spPr>
          <a:xfrm>
            <a:off x="3834175" y="5721100"/>
            <a:ext cx="670252" cy="241035"/>
          </a:xfrm>
          <a:prstGeom prst="ellipse">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100" b="1" dirty="0" smtClean="0">
                <a:solidFill>
                  <a:schemeClr val="bg1"/>
                </a:solidFill>
              </a:rPr>
              <a:t>Price</a:t>
            </a:r>
            <a:endParaRPr lang="en-IN" b="1" dirty="0">
              <a:solidFill>
                <a:schemeClr val="bg1"/>
              </a:solidFill>
            </a:endParaRPr>
          </a:p>
        </p:txBody>
      </p:sp>
      <p:cxnSp>
        <p:nvCxnSpPr>
          <p:cNvPr id="392" name="Straight Connector 391"/>
          <p:cNvCxnSpPr>
            <a:stCxn id="31" idx="2"/>
            <a:endCxn id="385" idx="0"/>
          </p:cNvCxnSpPr>
          <p:nvPr/>
        </p:nvCxnSpPr>
        <p:spPr>
          <a:xfrm>
            <a:off x="4694045" y="5125751"/>
            <a:ext cx="348509" cy="51064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93" name="Straight Connector 392"/>
          <p:cNvCxnSpPr>
            <a:stCxn id="31" idx="2"/>
            <a:endCxn id="384" idx="1"/>
          </p:cNvCxnSpPr>
          <p:nvPr/>
        </p:nvCxnSpPr>
        <p:spPr>
          <a:xfrm>
            <a:off x="4694045" y="5125751"/>
            <a:ext cx="993443" cy="387756"/>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94" name="Straight Connector 393"/>
          <p:cNvCxnSpPr>
            <a:stCxn id="31" idx="2"/>
            <a:endCxn id="386" idx="0"/>
          </p:cNvCxnSpPr>
          <p:nvPr/>
        </p:nvCxnSpPr>
        <p:spPr>
          <a:xfrm flipH="1">
            <a:off x="4169301" y="5125751"/>
            <a:ext cx="524744" cy="59534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05" name="Rectangle 404"/>
          <p:cNvSpPr/>
          <p:nvPr/>
        </p:nvSpPr>
        <p:spPr>
          <a:xfrm>
            <a:off x="3483935" y="830063"/>
            <a:ext cx="505558" cy="2499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dirty="0" smtClean="0">
                <a:solidFill>
                  <a:schemeClr val="bg1"/>
                </a:solidFill>
              </a:rPr>
              <a:t>1</a:t>
            </a:r>
            <a:endParaRPr lang="en-IN" dirty="0">
              <a:solidFill>
                <a:schemeClr val="bg1"/>
              </a:solidFill>
            </a:endParaRPr>
          </a:p>
        </p:txBody>
      </p:sp>
      <p:sp>
        <p:nvSpPr>
          <p:cNvPr id="406" name="Rectangle 405"/>
          <p:cNvSpPr/>
          <p:nvPr/>
        </p:nvSpPr>
        <p:spPr>
          <a:xfrm>
            <a:off x="2754972" y="1331849"/>
            <a:ext cx="505558" cy="2499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dirty="0" smtClean="0">
                <a:solidFill>
                  <a:schemeClr val="bg1"/>
                </a:solidFill>
              </a:rPr>
              <a:t>1</a:t>
            </a:r>
            <a:endParaRPr lang="en-IN" dirty="0">
              <a:solidFill>
                <a:schemeClr val="bg1"/>
              </a:solidFill>
            </a:endParaRPr>
          </a:p>
        </p:txBody>
      </p:sp>
      <p:sp>
        <p:nvSpPr>
          <p:cNvPr id="407" name="Rectangle 406"/>
          <p:cNvSpPr/>
          <p:nvPr/>
        </p:nvSpPr>
        <p:spPr>
          <a:xfrm>
            <a:off x="8825807" y="1423100"/>
            <a:ext cx="505558" cy="2499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dirty="0" smtClean="0">
                <a:solidFill>
                  <a:schemeClr val="bg1"/>
                </a:solidFill>
              </a:rPr>
              <a:t>1</a:t>
            </a:r>
            <a:endParaRPr lang="en-IN" dirty="0">
              <a:solidFill>
                <a:schemeClr val="bg1"/>
              </a:solidFill>
            </a:endParaRPr>
          </a:p>
        </p:txBody>
      </p:sp>
      <p:sp>
        <p:nvSpPr>
          <p:cNvPr id="408" name="Rectangle 407"/>
          <p:cNvSpPr/>
          <p:nvPr/>
        </p:nvSpPr>
        <p:spPr>
          <a:xfrm>
            <a:off x="2396518" y="1335075"/>
            <a:ext cx="505558" cy="2499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dirty="0" smtClean="0">
                <a:solidFill>
                  <a:schemeClr val="bg1"/>
                </a:solidFill>
              </a:rPr>
              <a:t>1</a:t>
            </a:r>
            <a:endParaRPr lang="en-IN" dirty="0">
              <a:solidFill>
                <a:schemeClr val="bg1"/>
              </a:solidFill>
            </a:endParaRPr>
          </a:p>
        </p:txBody>
      </p:sp>
      <p:sp>
        <p:nvSpPr>
          <p:cNvPr id="409" name="Rectangle 408"/>
          <p:cNvSpPr/>
          <p:nvPr/>
        </p:nvSpPr>
        <p:spPr>
          <a:xfrm>
            <a:off x="8582845" y="1427973"/>
            <a:ext cx="505558" cy="2499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dirty="0" smtClean="0">
                <a:solidFill>
                  <a:schemeClr val="bg1"/>
                </a:solidFill>
              </a:rPr>
              <a:t>1</a:t>
            </a:r>
            <a:endParaRPr lang="en-IN" dirty="0">
              <a:solidFill>
                <a:schemeClr val="bg1"/>
              </a:solidFill>
            </a:endParaRPr>
          </a:p>
        </p:txBody>
      </p:sp>
      <p:sp>
        <p:nvSpPr>
          <p:cNvPr id="410" name="Rectangle 409"/>
          <p:cNvSpPr/>
          <p:nvPr/>
        </p:nvSpPr>
        <p:spPr>
          <a:xfrm>
            <a:off x="3094758" y="1312366"/>
            <a:ext cx="505558" cy="2499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dirty="0" smtClean="0">
                <a:solidFill>
                  <a:schemeClr val="bg1"/>
                </a:solidFill>
              </a:rPr>
              <a:t>1</a:t>
            </a:r>
            <a:endParaRPr lang="en-IN" dirty="0">
              <a:solidFill>
                <a:schemeClr val="bg1"/>
              </a:solidFill>
            </a:endParaRPr>
          </a:p>
        </p:txBody>
      </p:sp>
      <p:sp>
        <p:nvSpPr>
          <p:cNvPr id="411" name="Rectangle 410"/>
          <p:cNvSpPr/>
          <p:nvPr/>
        </p:nvSpPr>
        <p:spPr>
          <a:xfrm>
            <a:off x="8288296" y="1437317"/>
            <a:ext cx="505558" cy="2499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dirty="0" smtClean="0">
                <a:solidFill>
                  <a:schemeClr val="bg1"/>
                </a:solidFill>
              </a:rPr>
              <a:t>1</a:t>
            </a:r>
            <a:endParaRPr lang="en-IN" dirty="0">
              <a:solidFill>
                <a:schemeClr val="bg1"/>
              </a:solidFill>
            </a:endParaRPr>
          </a:p>
        </p:txBody>
      </p:sp>
      <p:sp>
        <p:nvSpPr>
          <p:cNvPr id="412" name="Rectangle 411"/>
          <p:cNvSpPr/>
          <p:nvPr/>
        </p:nvSpPr>
        <p:spPr>
          <a:xfrm>
            <a:off x="9137133" y="1407531"/>
            <a:ext cx="505558" cy="2499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dirty="0" smtClean="0">
                <a:solidFill>
                  <a:schemeClr val="bg1"/>
                </a:solidFill>
              </a:rPr>
              <a:t>1</a:t>
            </a:r>
            <a:endParaRPr lang="en-IN" dirty="0">
              <a:solidFill>
                <a:schemeClr val="bg1"/>
              </a:solidFill>
            </a:endParaRPr>
          </a:p>
        </p:txBody>
      </p:sp>
      <p:sp>
        <p:nvSpPr>
          <p:cNvPr id="418" name="Rectangle 417"/>
          <p:cNvSpPr/>
          <p:nvPr/>
        </p:nvSpPr>
        <p:spPr>
          <a:xfrm>
            <a:off x="5585909" y="5824044"/>
            <a:ext cx="505558" cy="2499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smtClean="0">
                <a:solidFill>
                  <a:schemeClr val="bg1"/>
                </a:solidFill>
              </a:rPr>
              <a:t>M</a:t>
            </a:r>
            <a:endParaRPr lang="en-IN" sz="1400" dirty="0">
              <a:solidFill>
                <a:schemeClr val="bg1"/>
              </a:solidFill>
            </a:endParaRPr>
          </a:p>
        </p:txBody>
      </p:sp>
      <p:sp>
        <p:nvSpPr>
          <p:cNvPr id="420" name="Rectangle 419"/>
          <p:cNvSpPr/>
          <p:nvPr/>
        </p:nvSpPr>
        <p:spPr>
          <a:xfrm>
            <a:off x="5204944" y="3620482"/>
            <a:ext cx="505558" cy="2499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dirty="0">
                <a:solidFill>
                  <a:schemeClr val="bg1"/>
                </a:solidFill>
              </a:rPr>
              <a:t>M</a:t>
            </a:r>
            <a:endParaRPr lang="en-IN" dirty="0">
              <a:solidFill>
                <a:schemeClr val="bg1"/>
              </a:solidFill>
            </a:endParaRPr>
          </a:p>
        </p:txBody>
      </p:sp>
      <p:sp>
        <p:nvSpPr>
          <p:cNvPr id="421" name="Rectangle 420"/>
          <p:cNvSpPr/>
          <p:nvPr/>
        </p:nvSpPr>
        <p:spPr>
          <a:xfrm>
            <a:off x="8661852" y="5791538"/>
            <a:ext cx="505558" cy="2499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dirty="0">
                <a:solidFill>
                  <a:schemeClr val="bg1"/>
                </a:solidFill>
              </a:rPr>
              <a:t>M</a:t>
            </a:r>
            <a:endParaRPr lang="en-IN" dirty="0">
              <a:solidFill>
                <a:schemeClr val="bg1"/>
              </a:solidFill>
            </a:endParaRPr>
          </a:p>
        </p:txBody>
      </p:sp>
      <p:sp>
        <p:nvSpPr>
          <p:cNvPr id="422" name="Rectangle 421"/>
          <p:cNvSpPr/>
          <p:nvPr/>
        </p:nvSpPr>
        <p:spPr>
          <a:xfrm>
            <a:off x="8497369" y="4809566"/>
            <a:ext cx="505558" cy="2499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dirty="0">
                <a:solidFill>
                  <a:schemeClr val="bg1"/>
                </a:solidFill>
              </a:rPr>
              <a:t>M</a:t>
            </a:r>
            <a:endParaRPr lang="en-IN" dirty="0">
              <a:solidFill>
                <a:schemeClr val="bg1"/>
              </a:solidFill>
            </a:endParaRPr>
          </a:p>
        </p:txBody>
      </p:sp>
      <p:sp>
        <p:nvSpPr>
          <p:cNvPr id="423" name="Rectangle 422"/>
          <p:cNvSpPr/>
          <p:nvPr/>
        </p:nvSpPr>
        <p:spPr>
          <a:xfrm>
            <a:off x="8370351" y="3660912"/>
            <a:ext cx="505558" cy="2499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dirty="0">
                <a:solidFill>
                  <a:schemeClr val="bg1"/>
                </a:solidFill>
              </a:rPr>
              <a:t>M</a:t>
            </a:r>
            <a:endParaRPr lang="en-IN" dirty="0">
              <a:solidFill>
                <a:schemeClr val="bg1"/>
              </a:solidFill>
            </a:endParaRPr>
          </a:p>
        </p:txBody>
      </p:sp>
      <p:sp>
        <p:nvSpPr>
          <p:cNvPr id="424" name="Rectangle 423"/>
          <p:cNvSpPr/>
          <p:nvPr/>
        </p:nvSpPr>
        <p:spPr>
          <a:xfrm>
            <a:off x="7670226" y="955013"/>
            <a:ext cx="505558" cy="2499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dirty="0">
                <a:solidFill>
                  <a:schemeClr val="bg1"/>
                </a:solidFill>
              </a:rPr>
              <a:t>M</a:t>
            </a:r>
            <a:endParaRPr lang="en-IN" dirty="0">
              <a:solidFill>
                <a:schemeClr val="bg1"/>
              </a:solidFill>
            </a:endParaRPr>
          </a:p>
        </p:txBody>
      </p:sp>
      <p:sp>
        <p:nvSpPr>
          <p:cNvPr id="425" name="Rectangle 424"/>
          <p:cNvSpPr/>
          <p:nvPr/>
        </p:nvSpPr>
        <p:spPr>
          <a:xfrm>
            <a:off x="5335984" y="1776670"/>
            <a:ext cx="505558" cy="2499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dirty="0">
                <a:solidFill>
                  <a:schemeClr val="bg1"/>
                </a:solidFill>
              </a:rPr>
              <a:t>M</a:t>
            </a:r>
            <a:endParaRPr lang="en-IN" dirty="0">
              <a:solidFill>
                <a:schemeClr val="bg1"/>
              </a:solidFill>
            </a:endParaRPr>
          </a:p>
        </p:txBody>
      </p:sp>
      <p:sp>
        <p:nvSpPr>
          <p:cNvPr id="432" name="Rectangle 431"/>
          <p:cNvSpPr/>
          <p:nvPr/>
        </p:nvSpPr>
        <p:spPr>
          <a:xfrm>
            <a:off x="3686545" y="4684615"/>
            <a:ext cx="505558" cy="2499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dirty="0">
                <a:solidFill>
                  <a:schemeClr val="bg1"/>
                </a:solidFill>
              </a:rPr>
              <a:t>M</a:t>
            </a:r>
            <a:endParaRPr lang="en-IN" dirty="0">
              <a:solidFill>
                <a:schemeClr val="bg1"/>
              </a:solidFill>
            </a:endParaRPr>
          </a:p>
        </p:txBody>
      </p:sp>
    </p:spTree>
    <p:extLst>
      <p:ext uri="{BB962C8B-B14F-4D97-AF65-F5344CB8AC3E}">
        <p14:creationId xmlns:p14="http://schemas.microsoft.com/office/powerpoint/2010/main" val="361823171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89862" y="0"/>
            <a:ext cx="3643952" cy="641445"/>
          </a:xfrm>
          <a:prstGeom prst="rect">
            <a:avLst/>
          </a:prstGeom>
          <a:solidFill>
            <a:schemeClr val="tx1">
              <a:alpha val="9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2800" b="1" u="sng" dirty="0" smtClean="0">
                <a:solidFill>
                  <a:schemeClr val="bg2"/>
                </a:solidFill>
              </a:rPr>
              <a:t>Input Design</a:t>
            </a:r>
          </a:p>
          <a:p>
            <a:r>
              <a:rPr lang="en-IN" sz="1600" b="1" dirty="0" smtClean="0">
                <a:solidFill>
                  <a:schemeClr val="bg2"/>
                </a:solidFill>
              </a:rPr>
              <a:t>                        HOME PAGE</a:t>
            </a:r>
            <a:endParaRPr lang="en-IN" sz="1600" dirty="0">
              <a:solidFill>
                <a:schemeClr val="bg2"/>
              </a:solidFill>
            </a:endParaRPr>
          </a:p>
        </p:txBody>
      </p:sp>
      <p:sp>
        <p:nvSpPr>
          <p:cNvPr id="6" name="Rectangle 5"/>
          <p:cNvSpPr/>
          <p:nvPr/>
        </p:nvSpPr>
        <p:spPr>
          <a:xfrm>
            <a:off x="477672" y="6380328"/>
            <a:ext cx="10890913" cy="47767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smtClean="0">
                <a:solidFill>
                  <a:schemeClr val="bg2"/>
                </a:solidFill>
              </a:rPr>
              <a:t>Description: Home page of Tourism Management system.</a:t>
            </a:r>
            <a:endParaRPr lang="en-IN" sz="2000" dirty="0">
              <a:solidFill>
                <a:schemeClr val="bg2"/>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3928" y="853717"/>
            <a:ext cx="10058400" cy="5655088"/>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89862" y="0"/>
            <a:ext cx="3643952" cy="641445"/>
          </a:xfrm>
          <a:prstGeom prst="rect">
            <a:avLst/>
          </a:prstGeom>
          <a:solidFill>
            <a:schemeClr val="tx1">
              <a:alpha val="9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2800" b="1" u="sng" dirty="0" smtClean="0">
                <a:solidFill>
                  <a:schemeClr val="bg2"/>
                </a:solidFill>
              </a:rPr>
              <a:t>Input Design</a:t>
            </a:r>
          </a:p>
          <a:p>
            <a:r>
              <a:rPr lang="en-IN" sz="1600" b="1" dirty="0" smtClean="0">
                <a:solidFill>
                  <a:schemeClr val="bg2"/>
                </a:solidFill>
              </a:rPr>
              <a:t>                      REGISTRATION</a:t>
            </a:r>
            <a:endParaRPr lang="en-IN" sz="1600" dirty="0">
              <a:solidFill>
                <a:schemeClr val="bg2"/>
              </a:solidFill>
            </a:endParaRPr>
          </a:p>
        </p:txBody>
      </p:sp>
      <p:sp>
        <p:nvSpPr>
          <p:cNvPr id="6" name="Rectangle 5"/>
          <p:cNvSpPr/>
          <p:nvPr/>
        </p:nvSpPr>
        <p:spPr>
          <a:xfrm>
            <a:off x="477672" y="6380328"/>
            <a:ext cx="10890913" cy="47767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smtClean="0">
                <a:solidFill>
                  <a:schemeClr val="bg2"/>
                </a:solidFill>
              </a:rPr>
              <a:t>Description: Registration page of Tourism  Management system.</a:t>
            </a:r>
            <a:endParaRPr lang="en-IN" sz="2000" dirty="0">
              <a:solidFill>
                <a:schemeClr val="bg2"/>
              </a:solidFill>
            </a:endParaRPr>
          </a:p>
        </p:txBody>
      </p:sp>
      <p:pic>
        <p:nvPicPr>
          <p:cNvPr id="7" name="Picture 6" descr="Screenshot (149).png"/>
          <p:cNvPicPr>
            <a:picLocks noChangeAspect="1"/>
          </p:cNvPicPr>
          <p:nvPr/>
        </p:nvPicPr>
        <p:blipFill>
          <a:blip r:embed="rId2"/>
          <a:stretch>
            <a:fillRect/>
          </a:stretch>
        </p:blipFill>
        <p:spPr>
          <a:xfrm>
            <a:off x="477671" y="832514"/>
            <a:ext cx="10877266" cy="5554638"/>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89862" y="0"/>
            <a:ext cx="3643952" cy="641445"/>
          </a:xfrm>
          <a:prstGeom prst="rect">
            <a:avLst/>
          </a:prstGeom>
          <a:solidFill>
            <a:schemeClr val="tx1">
              <a:alpha val="9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2800" b="1" u="sng" dirty="0" smtClean="0">
                <a:solidFill>
                  <a:schemeClr val="bg2"/>
                </a:solidFill>
              </a:rPr>
              <a:t>Input Design</a:t>
            </a:r>
          </a:p>
          <a:p>
            <a:r>
              <a:rPr lang="en-IN" sz="1600" b="1" dirty="0" smtClean="0">
                <a:solidFill>
                  <a:schemeClr val="bg2"/>
                </a:solidFill>
              </a:rPr>
              <a:t>                        ADMIN LOGIN</a:t>
            </a:r>
            <a:endParaRPr lang="en-IN" sz="1600" dirty="0">
              <a:solidFill>
                <a:schemeClr val="bg2"/>
              </a:solidFill>
            </a:endParaRPr>
          </a:p>
        </p:txBody>
      </p:sp>
      <p:sp>
        <p:nvSpPr>
          <p:cNvPr id="6" name="Rectangle 5"/>
          <p:cNvSpPr/>
          <p:nvPr/>
        </p:nvSpPr>
        <p:spPr>
          <a:xfrm>
            <a:off x="477672" y="6380328"/>
            <a:ext cx="10890913" cy="47767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smtClean="0">
                <a:solidFill>
                  <a:schemeClr val="bg2"/>
                </a:solidFill>
              </a:rPr>
              <a:t>Description: Admin Login Page of Tourism  Management system.</a:t>
            </a:r>
            <a:endParaRPr lang="en-IN" sz="2000" dirty="0">
              <a:solidFill>
                <a:schemeClr val="bg2"/>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2638" y="725240"/>
            <a:ext cx="10058400" cy="5655088"/>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89862" y="0"/>
            <a:ext cx="3643952" cy="641445"/>
          </a:xfrm>
          <a:prstGeom prst="rect">
            <a:avLst/>
          </a:prstGeom>
          <a:solidFill>
            <a:schemeClr val="tx1">
              <a:alpha val="9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2800" b="1" u="sng" dirty="0" smtClean="0">
                <a:solidFill>
                  <a:schemeClr val="bg2"/>
                </a:solidFill>
              </a:rPr>
              <a:t>Input Design</a:t>
            </a:r>
          </a:p>
          <a:p>
            <a:r>
              <a:rPr lang="en-IN" sz="1600" b="1" dirty="0" smtClean="0">
                <a:solidFill>
                  <a:schemeClr val="bg2"/>
                </a:solidFill>
              </a:rPr>
              <a:t>                        ADMIN HOME</a:t>
            </a:r>
            <a:endParaRPr lang="en-IN" sz="1600" dirty="0">
              <a:solidFill>
                <a:schemeClr val="bg2"/>
              </a:solidFill>
            </a:endParaRPr>
          </a:p>
        </p:txBody>
      </p:sp>
      <p:sp>
        <p:nvSpPr>
          <p:cNvPr id="6" name="Rectangle 5"/>
          <p:cNvSpPr/>
          <p:nvPr/>
        </p:nvSpPr>
        <p:spPr>
          <a:xfrm>
            <a:off x="477672" y="6380328"/>
            <a:ext cx="10890913" cy="47767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smtClean="0">
                <a:solidFill>
                  <a:schemeClr val="bg2"/>
                </a:solidFill>
              </a:rPr>
              <a:t>Description: Admin Home Page of Tourism  Management system.</a:t>
            </a:r>
            <a:endParaRPr lang="en-IN" sz="2000" dirty="0">
              <a:solidFill>
                <a:schemeClr val="bg2"/>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3928" y="725240"/>
            <a:ext cx="10058400" cy="5655088"/>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89862" y="0"/>
            <a:ext cx="3643952" cy="641445"/>
          </a:xfrm>
          <a:prstGeom prst="rect">
            <a:avLst/>
          </a:prstGeom>
          <a:solidFill>
            <a:schemeClr val="tx1">
              <a:alpha val="9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2800" b="1" u="sng" dirty="0" smtClean="0">
                <a:solidFill>
                  <a:schemeClr val="bg2"/>
                </a:solidFill>
              </a:rPr>
              <a:t>Input Design</a:t>
            </a:r>
          </a:p>
          <a:p>
            <a:r>
              <a:rPr lang="en-IN" sz="1600" b="1" dirty="0" smtClean="0">
                <a:solidFill>
                  <a:schemeClr val="bg2"/>
                </a:solidFill>
              </a:rPr>
              <a:t>                        ADDUSER</a:t>
            </a:r>
            <a:endParaRPr lang="en-IN" sz="1600" dirty="0">
              <a:solidFill>
                <a:schemeClr val="bg2"/>
              </a:solidFill>
            </a:endParaRPr>
          </a:p>
        </p:txBody>
      </p:sp>
      <p:sp>
        <p:nvSpPr>
          <p:cNvPr id="6" name="Rectangle 5"/>
          <p:cNvSpPr/>
          <p:nvPr/>
        </p:nvSpPr>
        <p:spPr>
          <a:xfrm>
            <a:off x="518616" y="6380328"/>
            <a:ext cx="10890913" cy="47767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smtClean="0">
                <a:solidFill>
                  <a:schemeClr val="bg2"/>
                </a:solidFill>
              </a:rPr>
              <a:t>Description: </a:t>
            </a:r>
            <a:r>
              <a:rPr lang="en-IN" sz="2000" b="1" dirty="0" err="1" smtClean="0">
                <a:solidFill>
                  <a:schemeClr val="bg2"/>
                </a:solidFill>
              </a:rPr>
              <a:t>Adduser</a:t>
            </a:r>
            <a:r>
              <a:rPr lang="en-IN" sz="2000" b="1" dirty="0" smtClean="0">
                <a:solidFill>
                  <a:schemeClr val="bg2"/>
                </a:solidFill>
              </a:rPr>
              <a:t> Page of Tourism  Management system.</a:t>
            </a:r>
            <a:endParaRPr lang="en-IN" sz="2000" dirty="0">
              <a:solidFill>
                <a:schemeClr val="bg2"/>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4872" y="725240"/>
            <a:ext cx="10058400" cy="5655088"/>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89862" y="0"/>
            <a:ext cx="3643952" cy="641445"/>
          </a:xfrm>
          <a:prstGeom prst="rect">
            <a:avLst/>
          </a:prstGeom>
          <a:solidFill>
            <a:schemeClr val="tx1">
              <a:alpha val="9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2800" b="1" u="sng" dirty="0" smtClean="0">
                <a:solidFill>
                  <a:schemeClr val="bg2"/>
                </a:solidFill>
              </a:rPr>
              <a:t>Input Design</a:t>
            </a:r>
          </a:p>
          <a:p>
            <a:r>
              <a:rPr lang="en-IN" sz="1600" b="1" dirty="0" smtClean="0">
                <a:solidFill>
                  <a:schemeClr val="bg2"/>
                </a:solidFill>
              </a:rPr>
              <a:t>                     VIEW USER</a:t>
            </a:r>
            <a:endParaRPr lang="en-IN" sz="1600" dirty="0">
              <a:solidFill>
                <a:schemeClr val="bg2"/>
              </a:solidFill>
            </a:endParaRPr>
          </a:p>
        </p:txBody>
      </p:sp>
      <p:sp>
        <p:nvSpPr>
          <p:cNvPr id="6" name="Rectangle 5"/>
          <p:cNvSpPr/>
          <p:nvPr/>
        </p:nvSpPr>
        <p:spPr>
          <a:xfrm>
            <a:off x="518616" y="6380328"/>
            <a:ext cx="10890913" cy="47767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smtClean="0">
                <a:solidFill>
                  <a:schemeClr val="bg2"/>
                </a:solidFill>
              </a:rPr>
              <a:t>Description: View User Page of Tourism  Management system.</a:t>
            </a:r>
            <a:endParaRPr lang="en-IN" sz="2000" dirty="0">
              <a:solidFill>
                <a:schemeClr val="bg2"/>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4872" y="725240"/>
            <a:ext cx="10058400" cy="5655088"/>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07976" y="0"/>
            <a:ext cx="3643952" cy="641445"/>
          </a:xfrm>
          <a:prstGeom prst="rect">
            <a:avLst/>
          </a:prstGeom>
          <a:solidFill>
            <a:schemeClr val="tx1">
              <a:alpha val="9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2800" b="1" u="sng" dirty="0" smtClean="0">
                <a:solidFill>
                  <a:schemeClr val="bg2"/>
                </a:solidFill>
              </a:rPr>
              <a:t>Input Design</a:t>
            </a:r>
          </a:p>
          <a:p>
            <a:r>
              <a:rPr lang="en-IN" sz="1600" b="1" dirty="0" smtClean="0">
                <a:solidFill>
                  <a:schemeClr val="bg2"/>
                </a:solidFill>
              </a:rPr>
              <a:t>                        UPDATE USER</a:t>
            </a:r>
            <a:endParaRPr lang="en-IN" sz="1600" dirty="0">
              <a:solidFill>
                <a:schemeClr val="bg2"/>
              </a:solidFill>
            </a:endParaRPr>
          </a:p>
        </p:txBody>
      </p:sp>
      <p:sp>
        <p:nvSpPr>
          <p:cNvPr id="6" name="Rectangle 5"/>
          <p:cNvSpPr/>
          <p:nvPr/>
        </p:nvSpPr>
        <p:spPr>
          <a:xfrm>
            <a:off x="518616" y="6380328"/>
            <a:ext cx="10890913" cy="47767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smtClean="0">
                <a:solidFill>
                  <a:schemeClr val="bg2"/>
                </a:solidFill>
              </a:rPr>
              <a:t>Description: Update </a:t>
            </a:r>
            <a:r>
              <a:rPr lang="en-IN" sz="2000" b="1" dirty="0" err="1" smtClean="0">
                <a:solidFill>
                  <a:schemeClr val="bg2"/>
                </a:solidFill>
              </a:rPr>
              <a:t>UserPage</a:t>
            </a:r>
            <a:r>
              <a:rPr lang="en-IN" sz="2000" b="1" dirty="0" smtClean="0">
                <a:solidFill>
                  <a:schemeClr val="bg2"/>
                </a:solidFill>
              </a:rPr>
              <a:t> of Tourism  Management system.</a:t>
            </a:r>
            <a:endParaRPr lang="en-IN" sz="2000" dirty="0">
              <a:solidFill>
                <a:schemeClr val="bg2"/>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4872" y="725240"/>
            <a:ext cx="10058400" cy="5655088"/>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07976" y="0"/>
            <a:ext cx="3643952" cy="641445"/>
          </a:xfrm>
          <a:prstGeom prst="rect">
            <a:avLst/>
          </a:prstGeom>
          <a:solidFill>
            <a:schemeClr val="tx1">
              <a:alpha val="9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2800" b="1" u="sng" dirty="0" smtClean="0">
                <a:solidFill>
                  <a:schemeClr val="bg2"/>
                </a:solidFill>
              </a:rPr>
              <a:t>Input Design</a:t>
            </a:r>
          </a:p>
          <a:p>
            <a:r>
              <a:rPr lang="en-IN" sz="1600" b="1" dirty="0" smtClean="0">
                <a:solidFill>
                  <a:schemeClr val="bg2"/>
                </a:solidFill>
              </a:rPr>
              <a:t>                         USER LOGIN</a:t>
            </a:r>
            <a:endParaRPr lang="en-IN" sz="1600" dirty="0">
              <a:solidFill>
                <a:schemeClr val="bg2"/>
              </a:solidFill>
            </a:endParaRPr>
          </a:p>
        </p:txBody>
      </p:sp>
      <p:sp>
        <p:nvSpPr>
          <p:cNvPr id="5" name="Rectangle 4"/>
          <p:cNvSpPr/>
          <p:nvPr/>
        </p:nvSpPr>
        <p:spPr>
          <a:xfrm>
            <a:off x="518616" y="6380328"/>
            <a:ext cx="10890913" cy="47767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smtClean="0">
                <a:solidFill>
                  <a:schemeClr val="bg2"/>
                </a:solidFill>
              </a:rPr>
              <a:t>Description:   User Login Page of Tourism Management system.</a:t>
            </a:r>
            <a:endParaRPr lang="en-IN" sz="2000" dirty="0">
              <a:solidFill>
                <a:schemeClr val="bg2"/>
              </a:solidFill>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0752" y="725240"/>
            <a:ext cx="10058400" cy="5655088"/>
          </a:xfrm>
          <a:prstGeom prst="rect">
            <a:avLst/>
          </a:prstGeom>
        </p:spPr>
      </p:pic>
    </p:spTree>
    <p:extLst>
      <p:ext uri="{BB962C8B-B14F-4D97-AF65-F5344CB8AC3E}">
        <p14:creationId xmlns:p14="http://schemas.microsoft.com/office/powerpoint/2010/main" val="108336184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89862" y="0"/>
            <a:ext cx="3643952" cy="641445"/>
          </a:xfrm>
          <a:prstGeom prst="rect">
            <a:avLst/>
          </a:prstGeom>
          <a:solidFill>
            <a:schemeClr val="tx1">
              <a:alpha val="9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2800" b="1" u="sng" dirty="0" smtClean="0">
                <a:solidFill>
                  <a:schemeClr val="bg2"/>
                </a:solidFill>
              </a:rPr>
              <a:t>Input Design</a:t>
            </a:r>
          </a:p>
          <a:p>
            <a:r>
              <a:rPr lang="en-IN" sz="1600" b="1" dirty="0" smtClean="0">
                <a:solidFill>
                  <a:schemeClr val="bg2"/>
                </a:solidFill>
              </a:rPr>
              <a:t>                       USER Dashboard</a:t>
            </a:r>
            <a:endParaRPr lang="en-IN" sz="1600" dirty="0">
              <a:solidFill>
                <a:schemeClr val="bg2"/>
              </a:solidFill>
            </a:endParaRPr>
          </a:p>
        </p:txBody>
      </p:sp>
      <p:sp>
        <p:nvSpPr>
          <p:cNvPr id="6" name="Rectangle 5"/>
          <p:cNvSpPr/>
          <p:nvPr/>
        </p:nvSpPr>
        <p:spPr>
          <a:xfrm>
            <a:off x="736979" y="6264322"/>
            <a:ext cx="10727140" cy="593678"/>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smtClean="0">
                <a:solidFill>
                  <a:schemeClr val="bg2"/>
                </a:solidFill>
              </a:rPr>
              <a:t>Description: Delete </a:t>
            </a:r>
            <a:r>
              <a:rPr lang="en-IN" sz="2000" b="1" dirty="0" err="1" smtClean="0">
                <a:solidFill>
                  <a:schemeClr val="bg2"/>
                </a:solidFill>
              </a:rPr>
              <a:t>UserPage</a:t>
            </a:r>
            <a:r>
              <a:rPr lang="en-IN" sz="2000" b="1" dirty="0" smtClean="0">
                <a:solidFill>
                  <a:schemeClr val="bg2"/>
                </a:solidFill>
              </a:rPr>
              <a:t> of Tourism  Management system.</a:t>
            </a:r>
            <a:endParaRPr lang="en-IN" sz="2000" dirty="0">
              <a:solidFill>
                <a:schemeClr val="bg2"/>
              </a:solidFill>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2638" y="641445"/>
            <a:ext cx="10058400" cy="5655088"/>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034971" y="348343"/>
            <a:ext cx="3541486" cy="566057"/>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dirty="0" smtClean="0">
                <a:solidFill>
                  <a:schemeClr val="bg1"/>
                </a:solidFill>
                <a:latin typeface="Bauhaus 93" pitchFamily="82" charset="0"/>
              </a:rPr>
              <a:t>CONTENTS</a:t>
            </a:r>
            <a:endParaRPr lang="en-IN" sz="3200" dirty="0">
              <a:solidFill>
                <a:schemeClr val="bg1"/>
              </a:solidFill>
              <a:latin typeface="Bauhaus 93" pitchFamily="82" charset="0"/>
            </a:endParaRPr>
          </a:p>
        </p:txBody>
      </p:sp>
      <p:sp>
        <p:nvSpPr>
          <p:cNvPr id="6" name="Rounded Rectangle 5"/>
          <p:cNvSpPr/>
          <p:nvPr/>
        </p:nvSpPr>
        <p:spPr>
          <a:xfrm>
            <a:off x="300468" y="1184322"/>
            <a:ext cx="11382017" cy="5297714"/>
          </a:xfrm>
          <a:prstGeom prst="roundRect">
            <a:avLst/>
          </a:prstGeom>
          <a:solidFill>
            <a:schemeClr val="tx1">
              <a:alpha val="8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100" b="1" dirty="0" smtClean="0">
                <a:solidFill>
                  <a:schemeClr val="tx1">
                    <a:lumMod val="95000"/>
                    <a:lumOff val="5000"/>
                  </a:schemeClr>
                </a:solidFill>
              </a:rPr>
              <a:t>             </a:t>
            </a:r>
          </a:p>
          <a:p>
            <a:r>
              <a:rPr lang="en-IN" sz="2000" b="1" dirty="0" smtClean="0">
                <a:solidFill>
                  <a:schemeClr val="bg1"/>
                </a:solidFill>
              </a:rPr>
              <a:t>					       </a:t>
            </a:r>
          </a:p>
          <a:p>
            <a:pPr lvl="5" algn="just"/>
            <a:r>
              <a:rPr lang="en-IN" sz="2400" b="1" dirty="0" smtClean="0">
                <a:solidFill>
                  <a:schemeClr val="bg1"/>
                </a:solidFill>
              </a:rPr>
              <a:t>1.Introduction</a:t>
            </a:r>
          </a:p>
          <a:p>
            <a:pPr lvl="5" algn="just"/>
            <a:r>
              <a:rPr lang="en-IN" sz="2400" b="1" dirty="0" smtClean="0">
                <a:solidFill>
                  <a:schemeClr val="bg1"/>
                </a:solidFill>
              </a:rPr>
              <a:t>2.Objective</a:t>
            </a:r>
          </a:p>
          <a:p>
            <a:pPr lvl="5" algn="just"/>
            <a:r>
              <a:rPr lang="en-IN" sz="2400" b="1" dirty="0" smtClean="0">
                <a:solidFill>
                  <a:schemeClr val="bg1"/>
                </a:solidFill>
              </a:rPr>
              <a:t>3. </a:t>
            </a:r>
            <a:r>
              <a:rPr lang="en-IN" sz="2400" b="1" dirty="0">
                <a:solidFill>
                  <a:schemeClr val="bg1"/>
                </a:solidFill>
              </a:rPr>
              <a:t>Modules Of  Tourism </a:t>
            </a:r>
            <a:r>
              <a:rPr lang="en-IN" sz="2400" b="1" dirty="0" smtClean="0">
                <a:solidFill>
                  <a:schemeClr val="bg1"/>
                </a:solidFill>
              </a:rPr>
              <a:t>Management System</a:t>
            </a:r>
          </a:p>
          <a:p>
            <a:r>
              <a:rPr lang="en-IN" sz="2400" b="1" dirty="0" smtClean="0">
                <a:solidFill>
                  <a:schemeClr val="bg1"/>
                </a:solidFill>
              </a:rPr>
              <a:t>    					4.ER-diagram</a:t>
            </a:r>
          </a:p>
          <a:p>
            <a:r>
              <a:rPr lang="en-IN" sz="2400" b="1" dirty="0" smtClean="0">
                <a:solidFill>
                  <a:schemeClr val="bg1"/>
                </a:solidFill>
              </a:rPr>
              <a:t>    	        			5.UML Diagram</a:t>
            </a:r>
          </a:p>
          <a:p>
            <a:r>
              <a:rPr lang="en-IN" sz="2400" b="1" dirty="0">
                <a:solidFill>
                  <a:schemeClr val="bg1"/>
                </a:solidFill>
              </a:rPr>
              <a:t>	</a:t>
            </a:r>
            <a:r>
              <a:rPr lang="en-IN" sz="2400" b="1" dirty="0" smtClean="0">
                <a:solidFill>
                  <a:schemeClr val="bg1"/>
                </a:solidFill>
              </a:rPr>
              <a:t>				6.Activity Diagram</a:t>
            </a:r>
          </a:p>
          <a:p>
            <a:r>
              <a:rPr lang="en-IN" sz="2400" b="1" dirty="0">
                <a:solidFill>
                  <a:schemeClr val="bg1"/>
                </a:solidFill>
              </a:rPr>
              <a:t>	</a:t>
            </a:r>
            <a:r>
              <a:rPr lang="en-IN" sz="2400" b="1" dirty="0" smtClean="0">
                <a:solidFill>
                  <a:schemeClr val="bg1"/>
                </a:solidFill>
              </a:rPr>
              <a:t>				7.Detail Design </a:t>
            </a:r>
          </a:p>
          <a:p>
            <a:r>
              <a:rPr lang="en-IN" sz="2400" b="1" dirty="0" smtClean="0">
                <a:solidFill>
                  <a:schemeClr val="bg1"/>
                </a:solidFill>
              </a:rPr>
              <a:t>					8.Input Design</a:t>
            </a:r>
          </a:p>
          <a:p>
            <a:r>
              <a:rPr lang="en-IN" sz="2400" b="1" dirty="0" smtClean="0">
                <a:solidFill>
                  <a:schemeClr val="bg1"/>
                </a:solidFill>
              </a:rPr>
              <a:t>           	 			9.Future Enhancement</a:t>
            </a:r>
          </a:p>
          <a:p>
            <a:r>
              <a:rPr lang="en-IN" sz="4000" b="1" dirty="0" smtClean="0">
                <a:solidFill>
                  <a:schemeClr val="bg1"/>
                </a:solidFill>
              </a:rPr>
              <a:t>     </a:t>
            </a:r>
            <a:endParaRPr lang="en-IN" sz="4000" dirty="0">
              <a:solidFill>
                <a:schemeClr val="bg1"/>
              </a:solidFill>
            </a:endParaRPr>
          </a:p>
        </p:txBody>
      </p:sp>
    </p:spTree>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bg/>
                                          </p:spTgt>
                                        </p:tgtEl>
                                        <p:attrNameLst>
                                          <p:attrName>style.visibility</p:attrName>
                                        </p:attrNameLst>
                                      </p:cBhvr>
                                      <p:to>
                                        <p:strVal val="visible"/>
                                      </p:to>
                                    </p:set>
                                    <p:animEffect transition="in" filter="fade">
                                      <p:cBhvr>
                                        <p:cTn id="7" dur="2000"/>
                                        <p:tgtEl>
                                          <p:spTgt spid="6">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0" end="0"/>
                                            </p:txEl>
                                          </p:spTgt>
                                        </p:tgtEl>
                                        <p:attrNameLst>
                                          <p:attrName>style.visibility</p:attrName>
                                        </p:attrNameLst>
                                      </p:cBhvr>
                                      <p:to>
                                        <p:strVal val="visible"/>
                                      </p:to>
                                    </p:set>
                                    <p:animEffect transition="in" filter="fade">
                                      <p:cBhvr>
                                        <p:cTn id="10" dur="2000"/>
                                        <p:tgtEl>
                                          <p:spTgt spid="6">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Effect transition="in" filter="fade">
                                      <p:cBhvr>
                                        <p:cTn id="13" dur="2000"/>
                                        <p:tgtEl>
                                          <p:spTgt spid="6">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2" end="2"/>
                                            </p:txEl>
                                          </p:spTgt>
                                        </p:tgtEl>
                                        <p:attrNameLst>
                                          <p:attrName>style.visibility</p:attrName>
                                        </p:attrNameLst>
                                      </p:cBhvr>
                                      <p:to>
                                        <p:strVal val="visible"/>
                                      </p:to>
                                    </p:set>
                                    <p:animEffect transition="in" filter="fade">
                                      <p:cBhvr>
                                        <p:cTn id="16" dur="2000"/>
                                        <p:tgtEl>
                                          <p:spTgt spid="6">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2000"/>
                                        <p:tgtEl>
                                          <p:spTgt spid="6">
                                            <p:txEl>
                                              <p:pRg st="3" end="3"/>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4" end="4"/>
                                            </p:txEl>
                                          </p:spTgt>
                                        </p:tgtEl>
                                        <p:attrNameLst>
                                          <p:attrName>style.visibility</p:attrName>
                                        </p:attrNameLst>
                                      </p:cBhvr>
                                      <p:to>
                                        <p:strVal val="visible"/>
                                      </p:to>
                                    </p:set>
                                    <p:animEffect transition="in" filter="fade">
                                      <p:cBhvr>
                                        <p:cTn id="22" dur="2000"/>
                                        <p:tgtEl>
                                          <p:spTgt spid="6">
                                            <p:txEl>
                                              <p:pRg st="4" end="4"/>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5" end="5"/>
                                            </p:txEl>
                                          </p:spTgt>
                                        </p:tgtEl>
                                        <p:attrNameLst>
                                          <p:attrName>style.visibility</p:attrName>
                                        </p:attrNameLst>
                                      </p:cBhvr>
                                      <p:to>
                                        <p:strVal val="visible"/>
                                      </p:to>
                                    </p:set>
                                    <p:animEffect transition="in" filter="fade">
                                      <p:cBhvr>
                                        <p:cTn id="25" dur="2000"/>
                                        <p:tgtEl>
                                          <p:spTgt spid="6">
                                            <p:txEl>
                                              <p:pRg st="5" end="5"/>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xEl>
                                              <p:pRg st="6" end="6"/>
                                            </p:txEl>
                                          </p:spTgt>
                                        </p:tgtEl>
                                        <p:attrNameLst>
                                          <p:attrName>style.visibility</p:attrName>
                                        </p:attrNameLst>
                                      </p:cBhvr>
                                      <p:to>
                                        <p:strVal val="visible"/>
                                      </p:to>
                                    </p:set>
                                    <p:animEffect transition="in" filter="fade">
                                      <p:cBhvr>
                                        <p:cTn id="28" dur="2000"/>
                                        <p:tgtEl>
                                          <p:spTgt spid="6">
                                            <p:txEl>
                                              <p:pRg st="6" end="6"/>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animEffect transition="in" filter="fade">
                                      <p:cBhvr>
                                        <p:cTn id="31" dur="2000"/>
                                        <p:tgtEl>
                                          <p:spTgt spid="6">
                                            <p:txEl>
                                              <p:pRg st="7" end="7"/>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8" end="8"/>
                                            </p:txEl>
                                          </p:spTgt>
                                        </p:tgtEl>
                                        <p:attrNameLst>
                                          <p:attrName>style.visibility</p:attrName>
                                        </p:attrNameLst>
                                      </p:cBhvr>
                                      <p:to>
                                        <p:strVal val="visible"/>
                                      </p:to>
                                    </p:set>
                                    <p:animEffect transition="in" filter="fade">
                                      <p:cBhvr>
                                        <p:cTn id="34" dur="2000"/>
                                        <p:tgtEl>
                                          <p:spTgt spid="6">
                                            <p:txEl>
                                              <p:pRg st="8" end="8"/>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
                                            <p:txEl>
                                              <p:pRg st="9" end="9"/>
                                            </p:txEl>
                                          </p:spTgt>
                                        </p:tgtEl>
                                        <p:attrNameLst>
                                          <p:attrName>style.visibility</p:attrName>
                                        </p:attrNameLst>
                                      </p:cBhvr>
                                      <p:to>
                                        <p:strVal val="visible"/>
                                      </p:to>
                                    </p:set>
                                    <p:animEffect transition="in" filter="fade">
                                      <p:cBhvr>
                                        <p:cTn id="37" dur="2000"/>
                                        <p:tgtEl>
                                          <p:spTgt spid="6">
                                            <p:txEl>
                                              <p:pRg st="9" end="9"/>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
                                            <p:txEl>
                                              <p:pRg st="10" end="10"/>
                                            </p:txEl>
                                          </p:spTgt>
                                        </p:tgtEl>
                                        <p:attrNameLst>
                                          <p:attrName>style.visibility</p:attrName>
                                        </p:attrNameLst>
                                      </p:cBhvr>
                                      <p:to>
                                        <p:strVal val="visible"/>
                                      </p:to>
                                    </p:set>
                                    <p:animEffect transition="in" filter="fade">
                                      <p:cBhvr>
                                        <p:cTn id="40" dur="2000"/>
                                        <p:tgtEl>
                                          <p:spTgt spid="6">
                                            <p:txEl>
                                              <p:pRg st="10" end="10"/>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xEl>
                                              <p:pRg st="11" end="11"/>
                                            </p:txEl>
                                          </p:spTgt>
                                        </p:tgtEl>
                                        <p:attrNameLst>
                                          <p:attrName>style.visibility</p:attrName>
                                        </p:attrNameLst>
                                      </p:cBhvr>
                                      <p:to>
                                        <p:strVal val="visible"/>
                                      </p:to>
                                    </p:set>
                                    <p:animEffect transition="in" filter="fade">
                                      <p:cBhvr>
                                        <p:cTn id="43" dur="20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18616" y="6380328"/>
            <a:ext cx="10890913" cy="47767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smtClean="0">
                <a:solidFill>
                  <a:schemeClr val="bg2"/>
                </a:solidFill>
              </a:rPr>
              <a:t>Description: view Package Page of Tourism  Management system.</a:t>
            </a:r>
            <a:endParaRPr lang="en-IN" sz="2000" dirty="0">
              <a:solidFill>
                <a:schemeClr val="bg2"/>
              </a:solidFill>
            </a:endParaRPr>
          </a:p>
        </p:txBody>
      </p:sp>
      <p:sp>
        <p:nvSpPr>
          <p:cNvPr id="6" name="Rectangle 5"/>
          <p:cNvSpPr/>
          <p:nvPr/>
        </p:nvSpPr>
        <p:spPr>
          <a:xfrm>
            <a:off x="4189862" y="0"/>
            <a:ext cx="3643952" cy="641445"/>
          </a:xfrm>
          <a:prstGeom prst="rect">
            <a:avLst/>
          </a:prstGeom>
          <a:solidFill>
            <a:schemeClr val="tx1">
              <a:alpha val="9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2800" b="1" u="sng" dirty="0" smtClean="0">
                <a:solidFill>
                  <a:schemeClr val="bg2"/>
                </a:solidFill>
              </a:rPr>
              <a:t>Input Design</a:t>
            </a:r>
          </a:p>
          <a:p>
            <a:r>
              <a:rPr lang="en-IN" sz="1600" b="1" dirty="0" smtClean="0">
                <a:solidFill>
                  <a:schemeClr val="bg2"/>
                </a:solidFill>
              </a:rPr>
              <a:t>                       view Package</a:t>
            </a:r>
            <a:endParaRPr lang="en-IN" sz="1600" dirty="0">
              <a:solidFill>
                <a:schemeClr val="bg2"/>
              </a:solidFill>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0883" y="725240"/>
            <a:ext cx="10058400" cy="5655088"/>
          </a:xfrm>
          <a:prstGeom prst="rect">
            <a:avLst/>
          </a:prstGeom>
        </p:spPr>
      </p:pic>
    </p:spTree>
    <p:extLst>
      <p:ext uri="{BB962C8B-B14F-4D97-AF65-F5344CB8AC3E}">
        <p14:creationId xmlns:p14="http://schemas.microsoft.com/office/powerpoint/2010/main" val="87943938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89862" y="0"/>
            <a:ext cx="3643952" cy="641445"/>
          </a:xfrm>
          <a:prstGeom prst="rect">
            <a:avLst/>
          </a:prstGeom>
          <a:solidFill>
            <a:schemeClr val="tx1">
              <a:alpha val="9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2800" b="1" u="sng" dirty="0" smtClean="0">
                <a:solidFill>
                  <a:schemeClr val="bg2"/>
                </a:solidFill>
              </a:rPr>
              <a:t>Input Design</a:t>
            </a:r>
          </a:p>
          <a:p>
            <a:r>
              <a:rPr lang="en-IN" sz="1600" b="1" dirty="0" smtClean="0">
                <a:solidFill>
                  <a:schemeClr val="bg2"/>
                </a:solidFill>
              </a:rPr>
              <a:t> 		Booking Form</a:t>
            </a:r>
            <a:endParaRPr lang="en-IN" sz="1600" dirty="0">
              <a:solidFill>
                <a:schemeClr val="bg2"/>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1338" y="774184"/>
            <a:ext cx="10058400" cy="5655088"/>
          </a:xfrm>
          <a:prstGeom prst="rect">
            <a:avLst/>
          </a:prstGeom>
        </p:spPr>
      </p:pic>
      <p:sp>
        <p:nvSpPr>
          <p:cNvPr id="6" name="Rectangle 5"/>
          <p:cNvSpPr/>
          <p:nvPr/>
        </p:nvSpPr>
        <p:spPr>
          <a:xfrm>
            <a:off x="518616" y="6380328"/>
            <a:ext cx="10890913" cy="47767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smtClean="0">
                <a:solidFill>
                  <a:schemeClr val="bg2"/>
                </a:solidFill>
              </a:rPr>
              <a:t>Description:   Booking  Page of Tourism Management system.</a:t>
            </a:r>
            <a:endParaRPr lang="en-IN" sz="2000" dirty="0">
              <a:solidFill>
                <a:schemeClr val="bg2"/>
              </a:solidFill>
            </a:endParaRPr>
          </a:p>
        </p:txBody>
      </p:sp>
    </p:spTree>
    <p:extLst>
      <p:ext uri="{BB962C8B-B14F-4D97-AF65-F5344CB8AC3E}">
        <p14:creationId xmlns:p14="http://schemas.microsoft.com/office/powerpoint/2010/main" val="86461771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3586" y="736064"/>
            <a:ext cx="10058400" cy="5655088"/>
          </a:xfrm>
          <a:prstGeom prst="rect">
            <a:avLst/>
          </a:prstGeom>
        </p:spPr>
      </p:pic>
      <p:sp>
        <p:nvSpPr>
          <p:cNvPr id="5" name="Rectangle 4"/>
          <p:cNvSpPr/>
          <p:nvPr/>
        </p:nvSpPr>
        <p:spPr>
          <a:xfrm>
            <a:off x="518616" y="6380328"/>
            <a:ext cx="10890913" cy="47767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smtClean="0">
                <a:solidFill>
                  <a:schemeClr val="bg2"/>
                </a:solidFill>
              </a:rPr>
              <a:t>Description:    Cancel Booking Page of Tourism Management system.</a:t>
            </a:r>
            <a:endParaRPr lang="en-IN" sz="2000" dirty="0">
              <a:solidFill>
                <a:schemeClr val="bg2"/>
              </a:solidFill>
            </a:endParaRPr>
          </a:p>
        </p:txBody>
      </p:sp>
      <p:sp>
        <p:nvSpPr>
          <p:cNvPr id="6" name="Rectangle 5"/>
          <p:cNvSpPr/>
          <p:nvPr/>
        </p:nvSpPr>
        <p:spPr>
          <a:xfrm>
            <a:off x="4189862" y="0"/>
            <a:ext cx="3643952" cy="641445"/>
          </a:xfrm>
          <a:prstGeom prst="rect">
            <a:avLst/>
          </a:prstGeom>
          <a:solidFill>
            <a:schemeClr val="tx1">
              <a:alpha val="9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2800" b="1" u="sng" dirty="0" smtClean="0">
                <a:solidFill>
                  <a:schemeClr val="bg2"/>
                </a:solidFill>
              </a:rPr>
              <a:t>Input Design</a:t>
            </a:r>
          </a:p>
          <a:p>
            <a:r>
              <a:rPr lang="en-IN" sz="1600" b="1" dirty="0" smtClean="0">
                <a:solidFill>
                  <a:schemeClr val="bg2"/>
                </a:solidFill>
              </a:rPr>
              <a:t> 		Cancel Booking</a:t>
            </a:r>
            <a:endParaRPr lang="en-IN" sz="1600" dirty="0">
              <a:solidFill>
                <a:schemeClr val="bg2"/>
              </a:solidFill>
            </a:endParaRPr>
          </a:p>
        </p:txBody>
      </p:sp>
    </p:spTree>
    <p:extLst>
      <p:ext uri="{BB962C8B-B14F-4D97-AF65-F5344CB8AC3E}">
        <p14:creationId xmlns:p14="http://schemas.microsoft.com/office/powerpoint/2010/main" val="32553222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3">
            <a:alpha val="79000"/>
          </a:schemeClr>
        </a:solidFill>
        <a:effectLst/>
      </p:bgPr>
    </p:bg>
    <p:spTree>
      <p:nvGrpSpPr>
        <p:cNvPr id="1" name=""/>
        <p:cNvGrpSpPr/>
        <p:nvPr/>
      </p:nvGrpSpPr>
      <p:grpSpPr>
        <a:xfrm>
          <a:off x="0" y="0"/>
          <a:ext cx="0" cy="0"/>
          <a:chOff x="0" y="0"/>
          <a:chExt cx="0" cy="0"/>
        </a:xfrm>
      </p:grpSpPr>
      <p:sp>
        <p:nvSpPr>
          <p:cNvPr id="4" name="Rectangle 3"/>
          <p:cNvSpPr/>
          <p:nvPr/>
        </p:nvSpPr>
        <p:spPr>
          <a:xfrm>
            <a:off x="399392" y="382013"/>
            <a:ext cx="10179269" cy="6370975"/>
          </a:xfrm>
          <a:prstGeom prst="rect">
            <a:avLst/>
          </a:prstGeom>
        </p:spPr>
        <p:txBody>
          <a:bodyPr wrap="square">
            <a:spAutoFit/>
          </a:bodyPr>
          <a:lstStyle/>
          <a:p>
            <a:r>
              <a:rPr lang="en-IN" sz="4400" b="1" u="sng" dirty="0">
                <a:solidFill>
                  <a:schemeClr val="bg1"/>
                </a:solidFill>
              </a:rPr>
              <a:t>FUTURE </a:t>
            </a:r>
            <a:r>
              <a:rPr lang="en-IN" sz="4400" b="1" u="sng" dirty="0" smtClean="0">
                <a:solidFill>
                  <a:schemeClr val="bg1"/>
                </a:solidFill>
              </a:rPr>
              <a:t>ENHANCEMENT</a:t>
            </a:r>
          </a:p>
          <a:p>
            <a:r>
              <a:rPr lang="en-IN" sz="2800" dirty="0" smtClean="0">
                <a:solidFill>
                  <a:schemeClr val="bg1"/>
                </a:solidFill>
              </a:rPr>
              <a:t>1.In </a:t>
            </a:r>
            <a:r>
              <a:rPr lang="en-IN" sz="2800" dirty="0">
                <a:solidFill>
                  <a:schemeClr val="bg1"/>
                </a:solidFill>
              </a:rPr>
              <a:t>future we will give facility of online donation</a:t>
            </a:r>
            <a:r>
              <a:rPr lang="en-IN" sz="2800" dirty="0" smtClean="0">
                <a:solidFill>
                  <a:schemeClr val="bg1"/>
                </a:solidFill>
              </a:rPr>
              <a:t>.</a:t>
            </a:r>
          </a:p>
          <a:p>
            <a:endParaRPr lang="en-IN" sz="2800" dirty="0" smtClean="0">
              <a:solidFill>
                <a:schemeClr val="bg1"/>
              </a:solidFill>
            </a:endParaRPr>
          </a:p>
          <a:p>
            <a:r>
              <a:rPr lang="en-IN" sz="2800" dirty="0" smtClean="0">
                <a:solidFill>
                  <a:schemeClr val="bg1"/>
                </a:solidFill>
              </a:rPr>
              <a:t>2.More modules will be included in the system like Routs, Gallery, About etc.</a:t>
            </a:r>
          </a:p>
          <a:p>
            <a:r>
              <a:rPr lang="en-IN" sz="2800" dirty="0" smtClean="0">
                <a:solidFill>
                  <a:schemeClr val="bg1"/>
                </a:solidFill>
              </a:rPr>
              <a:t> </a:t>
            </a:r>
          </a:p>
          <a:p>
            <a:r>
              <a:rPr lang="en-IN" sz="2800" dirty="0" smtClean="0">
                <a:solidFill>
                  <a:schemeClr val="bg1"/>
                </a:solidFill>
              </a:rPr>
              <a:t>3.We </a:t>
            </a:r>
            <a:r>
              <a:rPr lang="en-IN" sz="2800" dirty="0">
                <a:solidFill>
                  <a:schemeClr val="bg1"/>
                </a:solidFill>
              </a:rPr>
              <a:t>will include more functionality as per user </a:t>
            </a:r>
            <a:r>
              <a:rPr lang="en-IN" sz="2800" dirty="0" smtClean="0">
                <a:solidFill>
                  <a:schemeClr val="bg1"/>
                </a:solidFill>
              </a:rPr>
              <a:t> requirement.</a:t>
            </a:r>
          </a:p>
          <a:p>
            <a:endParaRPr lang="en-IN" sz="2800" dirty="0" smtClean="0">
              <a:solidFill>
                <a:schemeClr val="bg1"/>
              </a:solidFill>
            </a:endParaRPr>
          </a:p>
          <a:p>
            <a:r>
              <a:rPr lang="en-IN" sz="2800" dirty="0" smtClean="0">
                <a:solidFill>
                  <a:schemeClr val="bg1"/>
                </a:solidFill>
              </a:rPr>
              <a:t>4.Not </a:t>
            </a:r>
            <a:r>
              <a:rPr lang="en-IN" sz="2800" dirty="0">
                <a:solidFill>
                  <a:schemeClr val="bg1"/>
                </a:solidFill>
              </a:rPr>
              <a:t>a single website is ever consider as complete forever </a:t>
            </a:r>
            <a:r>
              <a:rPr lang="en-IN" sz="2800" dirty="0" smtClean="0">
                <a:solidFill>
                  <a:schemeClr val="bg1"/>
                </a:solidFill>
              </a:rPr>
              <a:t>	firstly because there </a:t>
            </a:r>
            <a:r>
              <a:rPr lang="en-IN" sz="2800" dirty="0">
                <a:solidFill>
                  <a:schemeClr val="bg1"/>
                </a:solidFill>
              </a:rPr>
              <a:t>is always something new </a:t>
            </a:r>
            <a:r>
              <a:rPr lang="en-IN" sz="2800" dirty="0" smtClean="0">
                <a:solidFill>
                  <a:schemeClr val="bg1"/>
                </a:solidFill>
              </a:rPr>
              <a:t>	requirement </a:t>
            </a:r>
            <a:r>
              <a:rPr lang="en-IN" sz="2800" dirty="0">
                <a:solidFill>
                  <a:schemeClr val="bg1"/>
                </a:solidFill>
              </a:rPr>
              <a:t>also are growing day by day</a:t>
            </a:r>
            <a:r>
              <a:rPr lang="en-IN" sz="2800" dirty="0" smtClean="0">
                <a:solidFill>
                  <a:schemeClr val="bg1"/>
                </a:solidFill>
              </a:rPr>
              <a:t>.</a:t>
            </a:r>
          </a:p>
          <a:p>
            <a:endParaRPr lang="en-IN" sz="2800" dirty="0" smtClean="0">
              <a:solidFill>
                <a:schemeClr val="bg1"/>
              </a:solidFill>
            </a:endParaRPr>
          </a:p>
          <a:p>
            <a:r>
              <a:rPr lang="en-IN" sz="2800" dirty="0" smtClean="0">
                <a:solidFill>
                  <a:schemeClr val="bg1"/>
                </a:solidFill>
              </a:rPr>
              <a:t>5.We </a:t>
            </a:r>
            <a:r>
              <a:rPr lang="en-IN" sz="2800" dirty="0">
                <a:solidFill>
                  <a:schemeClr val="bg1"/>
                </a:solidFill>
              </a:rPr>
              <a:t>want to improved our home page, as it is the main </a:t>
            </a:r>
            <a:r>
              <a:rPr lang="en-IN" sz="2800" dirty="0" smtClean="0">
                <a:solidFill>
                  <a:schemeClr val="bg1"/>
                </a:solidFill>
              </a:rPr>
              <a:t>	thing </a:t>
            </a:r>
            <a:r>
              <a:rPr lang="en-IN" sz="2800" dirty="0">
                <a:solidFill>
                  <a:schemeClr val="bg1"/>
                </a:solidFill>
              </a:rPr>
              <a:t>which </a:t>
            </a:r>
            <a:r>
              <a:rPr lang="en-IN" sz="2800" dirty="0" smtClean="0">
                <a:solidFill>
                  <a:schemeClr val="bg1"/>
                </a:solidFill>
              </a:rPr>
              <a:t>attracts all </a:t>
            </a:r>
            <a:r>
              <a:rPr lang="en-IN" sz="2800" dirty="0">
                <a:solidFill>
                  <a:schemeClr val="bg1"/>
                </a:solidFill>
              </a:rPr>
              <a:t>users</a:t>
            </a:r>
          </a:p>
        </p:txBody>
      </p:sp>
    </p:spTree>
    <p:extLst>
      <p:ext uri="{BB962C8B-B14F-4D97-AF65-F5344CB8AC3E}">
        <p14:creationId xmlns:p14="http://schemas.microsoft.com/office/powerpoint/2010/main" val="3692850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1000"/>
                                        <p:tgtEl>
                                          <p:spTgt spid="4">
                                            <p:txEl>
                                              <p:pRg st="1" end="1"/>
                                            </p:txEl>
                                          </p:spTgt>
                                        </p:tgtEl>
                                      </p:cBhvr>
                                    </p:animEffect>
                                    <p:anim calcmode="lin" valueType="num">
                                      <p:cBhvr>
                                        <p:cTn id="8"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xEl>
                                              <p:pRg st="3" end="3"/>
                                            </p:txEl>
                                          </p:spTgt>
                                        </p:tgtEl>
                                        <p:attrNameLst>
                                          <p:attrName>style.visibility</p:attrName>
                                        </p:attrNameLst>
                                      </p:cBhvr>
                                      <p:to>
                                        <p:strVal val="visible"/>
                                      </p:to>
                                    </p:set>
                                    <p:animEffect transition="in" filter="fade">
                                      <p:cBhvr>
                                        <p:cTn id="12" dur="1000"/>
                                        <p:tgtEl>
                                          <p:spTgt spid="4">
                                            <p:txEl>
                                              <p:pRg st="3" end="3"/>
                                            </p:txEl>
                                          </p:spTgt>
                                        </p:tgtEl>
                                      </p:cBhvr>
                                    </p:animEffect>
                                    <p:anim calcmode="lin" valueType="num">
                                      <p:cBhvr>
                                        <p:cTn id="13"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14" dur="1000" fill="hold"/>
                                        <p:tgtEl>
                                          <p:spTgt spid="4">
                                            <p:txEl>
                                              <p:pRg st="3" end="3"/>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animEffect transition="in" filter="fade">
                                      <p:cBhvr>
                                        <p:cTn id="17" dur="1000"/>
                                        <p:tgtEl>
                                          <p:spTgt spid="4">
                                            <p:txEl>
                                              <p:pRg st="4" end="4"/>
                                            </p:txEl>
                                          </p:spTgt>
                                        </p:tgtEl>
                                      </p:cBhvr>
                                    </p:animEffect>
                                    <p:anim calcmode="lin" valueType="num">
                                      <p:cBhvr>
                                        <p:cTn id="18" dur="10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19" dur="1000" fill="hold"/>
                                        <p:tgtEl>
                                          <p:spTgt spid="4">
                                            <p:txEl>
                                              <p:pRg st="4" end="4"/>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4">
                                            <p:txEl>
                                              <p:pRg st="5" end="5"/>
                                            </p:txEl>
                                          </p:spTgt>
                                        </p:tgtEl>
                                        <p:attrNameLst>
                                          <p:attrName>style.visibility</p:attrName>
                                        </p:attrNameLst>
                                      </p:cBhvr>
                                      <p:to>
                                        <p:strVal val="visible"/>
                                      </p:to>
                                    </p:set>
                                    <p:animEffect transition="in" filter="fade">
                                      <p:cBhvr>
                                        <p:cTn id="22" dur="1000"/>
                                        <p:tgtEl>
                                          <p:spTgt spid="4">
                                            <p:txEl>
                                              <p:pRg st="5" end="5"/>
                                            </p:txEl>
                                          </p:spTgt>
                                        </p:tgtEl>
                                      </p:cBhvr>
                                    </p:animEffect>
                                    <p:anim calcmode="lin" valueType="num">
                                      <p:cBhvr>
                                        <p:cTn id="23" dur="1000" fill="hold"/>
                                        <p:tgtEl>
                                          <p:spTgt spid="4">
                                            <p:txEl>
                                              <p:pRg st="5" end="5"/>
                                            </p:txEl>
                                          </p:spTgt>
                                        </p:tgtEl>
                                        <p:attrNameLst>
                                          <p:attrName>ppt_x</p:attrName>
                                        </p:attrNameLst>
                                      </p:cBhvr>
                                      <p:tavLst>
                                        <p:tav tm="0">
                                          <p:val>
                                            <p:strVal val="#ppt_x"/>
                                          </p:val>
                                        </p:tav>
                                        <p:tav tm="100000">
                                          <p:val>
                                            <p:strVal val="#ppt_x"/>
                                          </p:val>
                                        </p:tav>
                                      </p:tavLst>
                                    </p:anim>
                                    <p:anim calcmode="lin" valueType="num">
                                      <p:cBhvr>
                                        <p:cTn id="24" dur="1000" fill="hold"/>
                                        <p:tgtEl>
                                          <p:spTgt spid="4">
                                            <p:txEl>
                                              <p:pRg st="5" end="5"/>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animEffect transition="in" filter="fade">
                                      <p:cBhvr>
                                        <p:cTn id="27" dur="1000"/>
                                        <p:tgtEl>
                                          <p:spTgt spid="4">
                                            <p:txEl>
                                              <p:pRg st="7" end="7"/>
                                            </p:txEl>
                                          </p:spTgt>
                                        </p:tgtEl>
                                      </p:cBhvr>
                                    </p:animEffect>
                                    <p:anim calcmode="lin" valueType="num">
                                      <p:cBhvr>
                                        <p:cTn id="28" dur="1000" fill="hold"/>
                                        <p:tgtEl>
                                          <p:spTgt spid="4">
                                            <p:txEl>
                                              <p:pRg st="7" end="7"/>
                                            </p:txEl>
                                          </p:spTgt>
                                        </p:tgtEl>
                                        <p:attrNameLst>
                                          <p:attrName>ppt_x</p:attrName>
                                        </p:attrNameLst>
                                      </p:cBhvr>
                                      <p:tavLst>
                                        <p:tav tm="0">
                                          <p:val>
                                            <p:strVal val="#ppt_x"/>
                                          </p:val>
                                        </p:tav>
                                        <p:tav tm="100000">
                                          <p:val>
                                            <p:strVal val="#ppt_x"/>
                                          </p:val>
                                        </p:tav>
                                      </p:tavLst>
                                    </p:anim>
                                    <p:anim calcmode="lin" valueType="num">
                                      <p:cBhvr>
                                        <p:cTn id="29" dur="1000" fill="hold"/>
                                        <p:tgtEl>
                                          <p:spTgt spid="4">
                                            <p:txEl>
                                              <p:pRg st="7" end="7"/>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4">
                                            <p:txEl>
                                              <p:pRg st="9" end="9"/>
                                            </p:txEl>
                                          </p:spTgt>
                                        </p:tgtEl>
                                        <p:attrNameLst>
                                          <p:attrName>style.visibility</p:attrName>
                                        </p:attrNameLst>
                                      </p:cBhvr>
                                      <p:to>
                                        <p:strVal val="visible"/>
                                      </p:to>
                                    </p:set>
                                    <p:animEffect transition="in" filter="fade">
                                      <p:cBhvr>
                                        <p:cTn id="32" dur="1000"/>
                                        <p:tgtEl>
                                          <p:spTgt spid="4">
                                            <p:txEl>
                                              <p:pRg st="9" end="9"/>
                                            </p:txEl>
                                          </p:spTgt>
                                        </p:tgtEl>
                                      </p:cBhvr>
                                    </p:animEffect>
                                    <p:anim calcmode="lin" valueType="num">
                                      <p:cBhvr>
                                        <p:cTn id="33" dur="1000" fill="hold"/>
                                        <p:tgtEl>
                                          <p:spTgt spid="4">
                                            <p:txEl>
                                              <p:pRg st="9" end="9"/>
                                            </p:txEl>
                                          </p:spTgt>
                                        </p:tgtEl>
                                        <p:attrNameLst>
                                          <p:attrName>ppt_x</p:attrName>
                                        </p:attrNameLst>
                                      </p:cBhvr>
                                      <p:tavLst>
                                        <p:tav tm="0">
                                          <p:val>
                                            <p:strVal val="#ppt_x"/>
                                          </p:val>
                                        </p:tav>
                                        <p:tav tm="100000">
                                          <p:val>
                                            <p:strVal val="#ppt_x"/>
                                          </p:val>
                                        </p:tav>
                                      </p:tavLst>
                                    </p:anim>
                                    <p:anim calcmode="lin" valueType="num">
                                      <p:cBhvr>
                                        <p:cTn id="34" dur="1000" fill="hold"/>
                                        <p:tgtEl>
                                          <p:spTgt spid="4">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1473958" y="1269242"/>
            <a:ext cx="9580729" cy="4353636"/>
          </a:xfrm>
          <a:prstGeom prst="ellipse">
            <a:avLst/>
          </a:prstGeom>
          <a:solidFill>
            <a:schemeClr val="tx1">
              <a:alpha val="7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7200" b="1" i="1" dirty="0" smtClean="0">
                <a:solidFill>
                  <a:schemeClr val="bg2"/>
                </a:solidFill>
              </a:rPr>
              <a:t>THANK YOU...</a:t>
            </a:r>
            <a:endParaRPr lang="en-IN" sz="7200" b="1" i="1" dirty="0">
              <a:solidFill>
                <a:schemeClr val="bg2"/>
              </a:solidFill>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alf Frame 3"/>
          <p:cNvSpPr/>
          <p:nvPr/>
        </p:nvSpPr>
        <p:spPr>
          <a:xfrm rot="2686803">
            <a:off x="8186217" y="4912425"/>
            <a:ext cx="6029243" cy="4691328"/>
          </a:xfrm>
          <a:prstGeom prst="halfFrame">
            <a:avLst/>
          </a:prstGeom>
          <a:blipFill dpi="0" rotWithShape="1">
            <a:blip r:embed="rId2">
              <a:alphaModFix amt="55000"/>
              <a:duotone>
                <a:prstClr val="black"/>
                <a:schemeClr val="accent5">
                  <a:tint val="45000"/>
                  <a:satMod val="400000"/>
                </a:schemeClr>
              </a:duotone>
              <a:lum bright="-34000" contrast="1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5" name="Pentagon 4"/>
          <p:cNvSpPr/>
          <p:nvPr/>
        </p:nvSpPr>
        <p:spPr>
          <a:xfrm rot="5400000">
            <a:off x="642911" y="23801"/>
            <a:ext cx="428604" cy="381003"/>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ounded Rectangle 6"/>
          <p:cNvSpPr/>
          <p:nvPr/>
        </p:nvSpPr>
        <p:spPr>
          <a:xfrm>
            <a:off x="3905236" y="149419"/>
            <a:ext cx="3917964" cy="634351"/>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000" b="1" dirty="0" smtClean="0">
                <a:solidFill>
                  <a:schemeClr val="bg1"/>
                </a:solidFill>
              </a:rPr>
              <a:t>Introduction</a:t>
            </a:r>
            <a:endParaRPr lang="en-IN" sz="4000" b="1" dirty="0">
              <a:solidFill>
                <a:schemeClr val="bg1"/>
              </a:solidFill>
            </a:endParaRPr>
          </a:p>
        </p:txBody>
      </p:sp>
      <p:sp>
        <p:nvSpPr>
          <p:cNvPr id="8" name="Round Diagonal Corner Rectangle 7"/>
          <p:cNvSpPr/>
          <p:nvPr/>
        </p:nvSpPr>
        <p:spPr>
          <a:xfrm>
            <a:off x="380917" y="993539"/>
            <a:ext cx="11811083" cy="5715040"/>
          </a:xfrm>
          <a:prstGeom prst="round2DiagRect">
            <a:avLst/>
          </a:prstGeom>
          <a:solidFill>
            <a:schemeClr val="tx1">
              <a:alpha val="8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Font typeface="Wingdings" pitchFamily="2" charset="2"/>
              <a:buChar char="Ø"/>
            </a:pPr>
            <a:endParaRPr lang="en-IN" b="1" dirty="0" smtClean="0">
              <a:solidFill>
                <a:schemeClr val="tx1">
                  <a:lumMod val="95000"/>
                  <a:lumOff val="5000"/>
                </a:schemeClr>
              </a:solidFill>
            </a:endParaRPr>
          </a:p>
          <a:p>
            <a:pPr algn="ctr">
              <a:buFont typeface="Wingdings" pitchFamily="2" charset="2"/>
              <a:buChar char="Ø"/>
            </a:pPr>
            <a:endParaRPr lang="en-IN" b="1" dirty="0" smtClean="0">
              <a:solidFill>
                <a:schemeClr val="tx2">
                  <a:lumMod val="75000"/>
                </a:schemeClr>
              </a:solidFill>
            </a:endParaRPr>
          </a:p>
          <a:p>
            <a:pPr algn="ctr">
              <a:buFont typeface="Wingdings" pitchFamily="2" charset="2"/>
              <a:buChar char="Ø"/>
            </a:pPr>
            <a:endParaRPr lang="en-IN" b="1" dirty="0" smtClean="0">
              <a:solidFill>
                <a:schemeClr val="tx2">
                  <a:lumMod val="75000"/>
                </a:schemeClr>
              </a:solidFill>
            </a:endParaRPr>
          </a:p>
          <a:p>
            <a:pPr algn="ctr">
              <a:buFont typeface="Wingdings" pitchFamily="2" charset="2"/>
              <a:buChar char="Ø"/>
            </a:pPr>
            <a:endParaRPr lang="en-IN" b="1" dirty="0" smtClean="0">
              <a:solidFill>
                <a:schemeClr val="bg2"/>
              </a:solidFill>
            </a:endParaRPr>
          </a:p>
          <a:p>
            <a:pPr lvl="1">
              <a:buFont typeface="Wingdings" pitchFamily="2" charset="2"/>
              <a:buChar char="Ø"/>
            </a:pPr>
            <a:r>
              <a:rPr lang="en-IN" sz="2800" b="1" dirty="0" smtClean="0">
                <a:solidFill>
                  <a:schemeClr val="bg1"/>
                </a:solidFill>
              </a:rPr>
              <a:t>The tourism and travels management system is  a web based application.</a:t>
            </a:r>
          </a:p>
          <a:p>
            <a:pPr>
              <a:buFont typeface="Wingdings" pitchFamily="2" charset="2"/>
              <a:buChar char="Ø"/>
            </a:pPr>
            <a:endParaRPr lang="en-IN" sz="2800" b="1" dirty="0" smtClean="0">
              <a:solidFill>
                <a:schemeClr val="bg1"/>
              </a:solidFill>
            </a:endParaRPr>
          </a:p>
          <a:p>
            <a:pPr lvl="1">
              <a:buFont typeface="Wingdings" pitchFamily="2" charset="2"/>
              <a:buChar char="Ø"/>
            </a:pPr>
            <a:r>
              <a:rPr lang="en-IN" sz="2800" b="1" dirty="0" smtClean="0">
                <a:solidFill>
                  <a:schemeClr val="bg1"/>
                </a:solidFill>
              </a:rPr>
              <a:t>The main purpose is to provide  convenient way for a customer to book hotels,  etc.   </a:t>
            </a:r>
          </a:p>
          <a:p>
            <a:pPr>
              <a:buFont typeface="Wingdings" pitchFamily="2" charset="2"/>
              <a:buChar char="Ø"/>
            </a:pPr>
            <a:endParaRPr lang="en-IN" sz="2800" b="1" dirty="0" smtClean="0">
              <a:solidFill>
                <a:schemeClr val="bg1"/>
              </a:solidFill>
            </a:endParaRPr>
          </a:p>
          <a:p>
            <a:pPr lvl="1">
              <a:buFont typeface="Wingdings" pitchFamily="2" charset="2"/>
              <a:buChar char="Ø"/>
            </a:pPr>
            <a:r>
              <a:rPr lang="en-IN" sz="2800" b="1" dirty="0" smtClean="0">
                <a:solidFill>
                  <a:schemeClr val="bg1"/>
                </a:solidFill>
              </a:rPr>
              <a:t>In this project, we will make an easier task of searching place and for booking train, flights, bus, etc.</a:t>
            </a:r>
          </a:p>
          <a:p>
            <a:pPr>
              <a:buFont typeface="Wingdings" pitchFamily="2" charset="2"/>
              <a:buChar char="Ø"/>
            </a:pPr>
            <a:endParaRPr lang="en-IN" sz="2800" b="1" dirty="0" smtClean="0">
              <a:solidFill>
                <a:schemeClr val="bg1"/>
              </a:solidFill>
            </a:endParaRPr>
          </a:p>
          <a:p>
            <a:pPr lvl="1">
              <a:buFont typeface="Wingdings" pitchFamily="2" charset="2"/>
              <a:buChar char="Ø"/>
            </a:pPr>
            <a:r>
              <a:rPr lang="en-IN" sz="2800" b="1" dirty="0" smtClean="0">
                <a:solidFill>
                  <a:schemeClr val="bg1"/>
                </a:solidFill>
              </a:rPr>
              <a:t> it will help to replace the old manual.</a:t>
            </a:r>
          </a:p>
          <a:p>
            <a:pPr algn="ctr">
              <a:buFont typeface="Wingdings" pitchFamily="2" charset="2"/>
              <a:buChar char="Ø"/>
            </a:pPr>
            <a:endParaRPr lang="en-IN" b="1" dirty="0" smtClean="0">
              <a:solidFill>
                <a:schemeClr val="tx2">
                  <a:lumMod val="75000"/>
                </a:schemeClr>
              </a:solidFill>
            </a:endParaRPr>
          </a:p>
          <a:p>
            <a:pPr algn="ctr">
              <a:buFont typeface="Wingdings" pitchFamily="2" charset="2"/>
              <a:buChar char="Ø"/>
            </a:pPr>
            <a:endParaRPr lang="en-IN" b="1" dirty="0">
              <a:solidFill>
                <a:schemeClr val="tx2">
                  <a:lumMod val="75000"/>
                </a:schemeClr>
              </a:solidFill>
            </a:endParaRPr>
          </a:p>
        </p:txBody>
      </p:sp>
    </p:spTree>
  </p:cSld>
  <p:clrMapOvr>
    <a:masterClrMapping/>
  </p:clrMapOvr>
  <p:transition>
    <p:wedg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4" end="4"/>
                                            </p:txEl>
                                          </p:spTgt>
                                        </p:tgtEl>
                                        <p:attrNameLst>
                                          <p:attrName>style.visibility</p:attrName>
                                        </p:attrNameLst>
                                      </p:cBhvr>
                                      <p:to>
                                        <p:strVal val="visible"/>
                                      </p:to>
                                    </p:set>
                                    <p:animEffect transition="in" filter="fade">
                                      <p:cBhvr>
                                        <p:cTn id="7" dur="500"/>
                                        <p:tgtEl>
                                          <p:spTgt spid="8">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6" end="6"/>
                                            </p:txEl>
                                          </p:spTgt>
                                        </p:tgtEl>
                                        <p:attrNameLst>
                                          <p:attrName>style.visibility</p:attrName>
                                        </p:attrNameLst>
                                      </p:cBhvr>
                                      <p:to>
                                        <p:strVal val="visible"/>
                                      </p:to>
                                    </p:set>
                                    <p:animEffect transition="in" filter="fade">
                                      <p:cBhvr>
                                        <p:cTn id="12" dur="500"/>
                                        <p:tgtEl>
                                          <p:spTgt spid="8">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8" end="8"/>
                                            </p:txEl>
                                          </p:spTgt>
                                        </p:tgtEl>
                                        <p:attrNameLst>
                                          <p:attrName>style.visibility</p:attrName>
                                        </p:attrNameLst>
                                      </p:cBhvr>
                                      <p:to>
                                        <p:strVal val="visible"/>
                                      </p:to>
                                    </p:set>
                                    <p:animEffect transition="in" filter="fade">
                                      <p:cBhvr>
                                        <p:cTn id="17" dur="500"/>
                                        <p:tgtEl>
                                          <p:spTgt spid="8">
                                            <p:txEl>
                                              <p:pRg st="8" end="8"/>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10" end="10"/>
                                            </p:txEl>
                                          </p:spTgt>
                                        </p:tgtEl>
                                        <p:attrNameLst>
                                          <p:attrName>style.visibility</p:attrName>
                                        </p:attrNameLst>
                                      </p:cBhvr>
                                      <p:to>
                                        <p:strVal val="visible"/>
                                      </p:to>
                                    </p:set>
                                    <p:animEffect transition="in" filter="fade">
                                      <p:cBhvr>
                                        <p:cTn id="22"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3905236" y="149419"/>
            <a:ext cx="3917964" cy="634351"/>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000" b="1" dirty="0" smtClean="0">
                <a:solidFill>
                  <a:schemeClr val="bg1"/>
                </a:solidFill>
              </a:rPr>
              <a:t>Objective</a:t>
            </a:r>
            <a:endParaRPr lang="en-IN" sz="4000" b="1" dirty="0">
              <a:solidFill>
                <a:schemeClr val="bg1"/>
              </a:solidFill>
            </a:endParaRPr>
          </a:p>
        </p:txBody>
      </p:sp>
      <p:sp>
        <p:nvSpPr>
          <p:cNvPr id="5" name="Round Diagonal Corner Rectangle 4"/>
          <p:cNvSpPr/>
          <p:nvPr/>
        </p:nvSpPr>
        <p:spPr>
          <a:xfrm>
            <a:off x="380917" y="993539"/>
            <a:ext cx="11811083" cy="5715040"/>
          </a:xfrm>
          <a:prstGeom prst="round2DiagRect">
            <a:avLst/>
          </a:prstGeom>
          <a:solidFill>
            <a:schemeClr val="tx1">
              <a:alpha val="8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Font typeface="Wingdings" pitchFamily="2" charset="2"/>
              <a:buChar char="Ø"/>
            </a:pPr>
            <a:endParaRPr lang="en-IN" b="1" dirty="0" smtClean="0">
              <a:solidFill>
                <a:schemeClr val="tx1">
                  <a:lumMod val="95000"/>
                  <a:lumOff val="5000"/>
                </a:schemeClr>
              </a:solidFill>
            </a:endParaRPr>
          </a:p>
          <a:p>
            <a:pPr algn="ctr">
              <a:buFont typeface="Wingdings" pitchFamily="2" charset="2"/>
              <a:buChar char="Ø"/>
            </a:pPr>
            <a:endParaRPr lang="en-IN" b="1" dirty="0" smtClean="0">
              <a:solidFill>
                <a:schemeClr val="tx2">
                  <a:lumMod val="75000"/>
                </a:schemeClr>
              </a:solidFill>
            </a:endParaRPr>
          </a:p>
          <a:p>
            <a:pPr algn="ctr">
              <a:buFont typeface="Wingdings" pitchFamily="2" charset="2"/>
              <a:buChar char="Ø"/>
            </a:pPr>
            <a:endParaRPr lang="en-IN" sz="2400" b="1" dirty="0" smtClean="0">
              <a:solidFill>
                <a:schemeClr val="bg1"/>
              </a:solidFill>
            </a:endParaRPr>
          </a:p>
          <a:p>
            <a:pPr algn="just">
              <a:buFont typeface="Wingdings" pitchFamily="2" charset="2"/>
              <a:buChar char="Ø"/>
            </a:pPr>
            <a:r>
              <a:rPr lang="en-IN" sz="2000" dirty="0">
                <a:solidFill>
                  <a:schemeClr val="bg1"/>
                </a:solidFill>
              </a:rPr>
              <a:t>This application is develop to provide best tourist services to the customers. </a:t>
            </a:r>
            <a:endParaRPr lang="en-IN" sz="2000" dirty="0" smtClean="0">
              <a:solidFill>
                <a:schemeClr val="bg1"/>
              </a:solidFill>
            </a:endParaRPr>
          </a:p>
          <a:p>
            <a:pPr algn="just">
              <a:buFont typeface="Wingdings" pitchFamily="2" charset="2"/>
              <a:buChar char="Ø"/>
            </a:pPr>
            <a:endParaRPr lang="en-IN" sz="2000" dirty="0" smtClean="0">
              <a:solidFill>
                <a:schemeClr val="bg1"/>
              </a:solidFill>
            </a:endParaRPr>
          </a:p>
          <a:p>
            <a:pPr algn="just">
              <a:buFont typeface="Wingdings" pitchFamily="2" charset="2"/>
              <a:buChar char="Ø"/>
            </a:pPr>
            <a:r>
              <a:rPr lang="en-IN" sz="2000" dirty="0" smtClean="0">
                <a:solidFill>
                  <a:schemeClr val="bg1"/>
                </a:solidFill>
              </a:rPr>
              <a:t>We </a:t>
            </a:r>
            <a:r>
              <a:rPr lang="en-IN" sz="2000" dirty="0">
                <a:solidFill>
                  <a:schemeClr val="bg1"/>
                </a:solidFill>
              </a:rPr>
              <a:t>have developed Tourism Management System to provide a view package platform where a tourist can find their tour places according to their choices</a:t>
            </a:r>
            <a:r>
              <a:rPr lang="en-IN" sz="2000" dirty="0" smtClean="0">
                <a:solidFill>
                  <a:schemeClr val="bg1"/>
                </a:solidFill>
              </a:rPr>
              <a:t>.</a:t>
            </a:r>
          </a:p>
          <a:p>
            <a:pPr algn="just">
              <a:buFont typeface="Wingdings" pitchFamily="2" charset="2"/>
              <a:buChar char="Ø"/>
            </a:pPr>
            <a:r>
              <a:rPr lang="en-IN" sz="2000" dirty="0" smtClean="0">
                <a:solidFill>
                  <a:schemeClr val="bg1"/>
                </a:solidFill>
              </a:rPr>
              <a:t> </a:t>
            </a:r>
          </a:p>
          <a:p>
            <a:pPr algn="just">
              <a:buFont typeface="Wingdings" pitchFamily="2" charset="2"/>
              <a:buChar char="Ø"/>
            </a:pPr>
            <a:r>
              <a:rPr lang="en-IN" sz="2000" dirty="0" smtClean="0">
                <a:solidFill>
                  <a:schemeClr val="bg1"/>
                </a:solidFill>
              </a:rPr>
              <a:t>This </a:t>
            </a:r>
            <a:r>
              <a:rPr lang="en-IN" sz="2000" dirty="0">
                <a:solidFill>
                  <a:schemeClr val="bg1"/>
                </a:solidFill>
              </a:rPr>
              <a:t>system also helps to promote responsible and interesting tourism so that people can enjoy their holidays at their favourable places. </a:t>
            </a:r>
            <a:endParaRPr lang="en-IN" sz="2000" dirty="0" smtClean="0">
              <a:solidFill>
                <a:schemeClr val="bg1"/>
              </a:solidFill>
            </a:endParaRPr>
          </a:p>
          <a:p>
            <a:pPr algn="just">
              <a:buFont typeface="Wingdings" pitchFamily="2" charset="2"/>
              <a:buChar char="Ø"/>
            </a:pPr>
            <a:endParaRPr lang="en-IN" sz="2000" dirty="0" smtClean="0">
              <a:solidFill>
                <a:schemeClr val="bg1"/>
              </a:solidFill>
            </a:endParaRPr>
          </a:p>
          <a:p>
            <a:pPr algn="just">
              <a:buFont typeface="Wingdings" pitchFamily="2" charset="2"/>
              <a:buChar char="Ø"/>
            </a:pPr>
            <a:r>
              <a:rPr lang="en-IN" sz="2000" dirty="0" smtClean="0">
                <a:solidFill>
                  <a:schemeClr val="bg1"/>
                </a:solidFill>
              </a:rPr>
              <a:t>This </a:t>
            </a:r>
            <a:r>
              <a:rPr lang="en-IN" sz="2000" dirty="0">
                <a:solidFill>
                  <a:schemeClr val="bg1"/>
                </a:solidFill>
              </a:rPr>
              <a:t>system also helps to develop tourism with different cultures so that they enrich the tourism experience and build pride. </a:t>
            </a:r>
            <a:endParaRPr lang="en-IN" sz="2000" dirty="0" smtClean="0">
              <a:solidFill>
                <a:schemeClr val="bg1"/>
              </a:solidFill>
            </a:endParaRPr>
          </a:p>
          <a:p>
            <a:pPr algn="just">
              <a:buFont typeface="Wingdings" pitchFamily="2" charset="2"/>
              <a:buChar char="Ø"/>
            </a:pPr>
            <a:r>
              <a:rPr lang="en-IN" sz="2000" dirty="0" smtClean="0">
                <a:solidFill>
                  <a:schemeClr val="bg1"/>
                </a:solidFill>
              </a:rPr>
              <a:t>We develop this system to create and promote forms of tourism that provide healthy interaction opportunities for tourists and locals and increase better understanding of different cultures, customs, lifestyles, traditional knowledge and believe. This system also provides a better way to connect with various events. </a:t>
            </a:r>
            <a:r>
              <a:rPr lang="en-IN" dirty="0" smtClean="0"/>
              <a:t/>
            </a:r>
            <a:br>
              <a:rPr lang="en-IN" dirty="0" smtClean="0"/>
            </a:br>
            <a:endParaRPr lang="en-IN" b="1" dirty="0" smtClean="0">
              <a:solidFill>
                <a:schemeClr val="bg2"/>
              </a:solidFill>
            </a:endParaRPr>
          </a:p>
          <a:p>
            <a:pPr lvl="1">
              <a:buFont typeface="Wingdings" pitchFamily="2" charset="2"/>
              <a:buChar char="Ø"/>
            </a:pPr>
            <a:endParaRPr lang="en-IN" sz="2800" b="1" dirty="0" smtClean="0">
              <a:solidFill>
                <a:schemeClr val="bg1"/>
              </a:solidFill>
            </a:endParaRPr>
          </a:p>
          <a:p>
            <a:pPr algn="ctr">
              <a:buFont typeface="Wingdings" pitchFamily="2" charset="2"/>
              <a:buChar char="Ø"/>
            </a:pPr>
            <a:endParaRPr lang="en-IN" b="1" dirty="0" smtClean="0">
              <a:solidFill>
                <a:schemeClr val="tx2">
                  <a:lumMod val="75000"/>
                </a:schemeClr>
              </a:solidFill>
            </a:endParaRPr>
          </a:p>
          <a:p>
            <a:pPr algn="ctr">
              <a:buFont typeface="Wingdings" pitchFamily="2" charset="2"/>
              <a:buChar char="Ø"/>
            </a:pPr>
            <a:endParaRPr lang="en-IN" b="1" dirty="0">
              <a:solidFill>
                <a:schemeClr val="tx2">
                  <a:lumMod val="75000"/>
                </a:schemeClr>
              </a:solidFill>
            </a:endParaRPr>
          </a:p>
        </p:txBody>
      </p:sp>
    </p:spTree>
    <p:extLst>
      <p:ext uri="{BB962C8B-B14F-4D97-AF65-F5344CB8AC3E}">
        <p14:creationId xmlns:p14="http://schemas.microsoft.com/office/powerpoint/2010/main" val="1501859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Effect transition="in" filter="fade">
                                      <p:cBhvr>
                                        <p:cTn id="7" dur="1000"/>
                                        <p:tgtEl>
                                          <p:spTgt spid="5">
                                            <p:txEl>
                                              <p:pRg st="3" end="3"/>
                                            </p:txEl>
                                          </p:spTgt>
                                        </p:tgtEl>
                                      </p:cBhvr>
                                    </p:animEffect>
                                    <p:anim calcmode="lin" valueType="num">
                                      <p:cBhvr>
                                        <p:cTn id="8"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3" end="3"/>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xEl>
                                              <p:pRg st="5" end="5"/>
                                            </p:txEl>
                                          </p:spTgt>
                                        </p:tgtEl>
                                        <p:attrNameLst>
                                          <p:attrName>style.visibility</p:attrName>
                                        </p:attrNameLst>
                                      </p:cBhvr>
                                      <p:to>
                                        <p:strVal val="visible"/>
                                      </p:to>
                                    </p:set>
                                    <p:animEffect transition="in" filter="fade">
                                      <p:cBhvr>
                                        <p:cTn id="12" dur="1000"/>
                                        <p:tgtEl>
                                          <p:spTgt spid="5">
                                            <p:txEl>
                                              <p:pRg st="5" end="5"/>
                                            </p:txEl>
                                          </p:spTgt>
                                        </p:tgtEl>
                                      </p:cBhvr>
                                    </p:animEffect>
                                    <p:anim calcmode="lin" valueType="num">
                                      <p:cBhvr>
                                        <p:cTn id="13" dur="1000" fill="hold"/>
                                        <p:tgtEl>
                                          <p:spTgt spid="5">
                                            <p:txEl>
                                              <p:pRg st="5" end="5"/>
                                            </p:txEl>
                                          </p:spTgt>
                                        </p:tgtEl>
                                        <p:attrNameLst>
                                          <p:attrName>ppt_x</p:attrName>
                                        </p:attrNameLst>
                                      </p:cBhvr>
                                      <p:tavLst>
                                        <p:tav tm="0">
                                          <p:val>
                                            <p:strVal val="#ppt_x"/>
                                          </p:val>
                                        </p:tav>
                                        <p:tav tm="100000">
                                          <p:val>
                                            <p:strVal val="#ppt_x"/>
                                          </p:val>
                                        </p:tav>
                                      </p:tavLst>
                                    </p:anim>
                                    <p:anim calcmode="lin" valueType="num">
                                      <p:cBhvr>
                                        <p:cTn id="14" dur="1000" fill="hold"/>
                                        <p:tgtEl>
                                          <p:spTgt spid="5">
                                            <p:txEl>
                                              <p:pRg st="5" end="5"/>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xEl>
                                              <p:pRg st="6" end="6"/>
                                            </p:txEl>
                                          </p:spTgt>
                                        </p:tgtEl>
                                        <p:attrNameLst>
                                          <p:attrName>style.visibility</p:attrName>
                                        </p:attrNameLst>
                                      </p:cBhvr>
                                      <p:to>
                                        <p:strVal val="visible"/>
                                      </p:to>
                                    </p:set>
                                    <p:animEffect transition="in" filter="fade">
                                      <p:cBhvr>
                                        <p:cTn id="17" dur="1000"/>
                                        <p:tgtEl>
                                          <p:spTgt spid="5">
                                            <p:txEl>
                                              <p:pRg st="6" end="6"/>
                                            </p:txEl>
                                          </p:spTgt>
                                        </p:tgtEl>
                                      </p:cBhvr>
                                    </p:animEffect>
                                    <p:anim calcmode="lin" valueType="num">
                                      <p:cBhvr>
                                        <p:cTn id="18" dur="1000" fill="hold"/>
                                        <p:tgtEl>
                                          <p:spTgt spid="5">
                                            <p:txEl>
                                              <p:pRg st="6" end="6"/>
                                            </p:txEl>
                                          </p:spTgt>
                                        </p:tgtEl>
                                        <p:attrNameLst>
                                          <p:attrName>ppt_x</p:attrName>
                                        </p:attrNameLst>
                                      </p:cBhvr>
                                      <p:tavLst>
                                        <p:tav tm="0">
                                          <p:val>
                                            <p:strVal val="#ppt_x"/>
                                          </p:val>
                                        </p:tav>
                                        <p:tav tm="100000">
                                          <p:val>
                                            <p:strVal val="#ppt_x"/>
                                          </p:val>
                                        </p:tav>
                                      </p:tavLst>
                                    </p:anim>
                                    <p:anim calcmode="lin" valueType="num">
                                      <p:cBhvr>
                                        <p:cTn id="19" dur="1000" fill="hold"/>
                                        <p:tgtEl>
                                          <p:spTgt spid="5">
                                            <p:txEl>
                                              <p:pRg st="6" end="6"/>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5">
                                            <p:txEl>
                                              <p:pRg st="7" end="7"/>
                                            </p:txEl>
                                          </p:spTgt>
                                        </p:tgtEl>
                                        <p:attrNameLst>
                                          <p:attrName>style.visibility</p:attrName>
                                        </p:attrNameLst>
                                      </p:cBhvr>
                                      <p:to>
                                        <p:strVal val="visible"/>
                                      </p:to>
                                    </p:set>
                                    <p:animEffect transition="in" filter="fade">
                                      <p:cBhvr>
                                        <p:cTn id="22" dur="1000"/>
                                        <p:tgtEl>
                                          <p:spTgt spid="5">
                                            <p:txEl>
                                              <p:pRg st="7" end="7"/>
                                            </p:txEl>
                                          </p:spTgt>
                                        </p:tgtEl>
                                      </p:cBhvr>
                                    </p:animEffect>
                                    <p:anim calcmode="lin" valueType="num">
                                      <p:cBhvr>
                                        <p:cTn id="23" dur="1000" fill="hold"/>
                                        <p:tgtEl>
                                          <p:spTgt spid="5">
                                            <p:txEl>
                                              <p:pRg st="7" end="7"/>
                                            </p:txEl>
                                          </p:spTgt>
                                        </p:tgtEl>
                                        <p:attrNameLst>
                                          <p:attrName>ppt_x</p:attrName>
                                        </p:attrNameLst>
                                      </p:cBhvr>
                                      <p:tavLst>
                                        <p:tav tm="0">
                                          <p:val>
                                            <p:strVal val="#ppt_x"/>
                                          </p:val>
                                        </p:tav>
                                        <p:tav tm="100000">
                                          <p:val>
                                            <p:strVal val="#ppt_x"/>
                                          </p:val>
                                        </p:tav>
                                      </p:tavLst>
                                    </p:anim>
                                    <p:anim calcmode="lin" valueType="num">
                                      <p:cBhvr>
                                        <p:cTn id="24" dur="1000" fill="hold"/>
                                        <p:tgtEl>
                                          <p:spTgt spid="5">
                                            <p:txEl>
                                              <p:pRg st="7" end="7"/>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5">
                                            <p:txEl>
                                              <p:pRg st="9" end="9"/>
                                            </p:txEl>
                                          </p:spTgt>
                                        </p:tgtEl>
                                        <p:attrNameLst>
                                          <p:attrName>style.visibility</p:attrName>
                                        </p:attrNameLst>
                                      </p:cBhvr>
                                      <p:to>
                                        <p:strVal val="visible"/>
                                      </p:to>
                                    </p:set>
                                    <p:animEffect transition="in" filter="fade">
                                      <p:cBhvr>
                                        <p:cTn id="27" dur="1000"/>
                                        <p:tgtEl>
                                          <p:spTgt spid="5">
                                            <p:txEl>
                                              <p:pRg st="9" end="9"/>
                                            </p:txEl>
                                          </p:spTgt>
                                        </p:tgtEl>
                                      </p:cBhvr>
                                    </p:animEffect>
                                    <p:anim calcmode="lin" valueType="num">
                                      <p:cBhvr>
                                        <p:cTn id="28" dur="1000" fill="hold"/>
                                        <p:tgtEl>
                                          <p:spTgt spid="5">
                                            <p:txEl>
                                              <p:pRg st="9" end="9"/>
                                            </p:txEl>
                                          </p:spTgt>
                                        </p:tgtEl>
                                        <p:attrNameLst>
                                          <p:attrName>ppt_x</p:attrName>
                                        </p:attrNameLst>
                                      </p:cBhvr>
                                      <p:tavLst>
                                        <p:tav tm="0">
                                          <p:val>
                                            <p:strVal val="#ppt_x"/>
                                          </p:val>
                                        </p:tav>
                                        <p:tav tm="100000">
                                          <p:val>
                                            <p:strVal val="#ppt_x"/>
                                          </p:val>
                                        </p:tav>
                                      </p:tavLst>
                                    </p:anim>
                                    <p:anim calcmode="lin" valueType="num">
                                      <p:cBhvr>
                                        <p:cTn id="29" dur="1000" fill="hold"/>
                                        <p:tgtEl>
                                          <p:spTgt spid="5">
                                            <p:txEl>
                                              <p:pRg st="9" end="9"/>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5">
                                            <p:txEl>
                                              <p:pRg st="10" end="10"/>
                                            </p:txEl>
                                          </p:spTgt>
                                        </p:tgtEl>
                                        <p:attrNameLst>
                                          <p:attrName>style.visibility</p:attrName>
                                        </p:attrNameLst>
                                      </p:cBhvr>
                                      <p:to>
                                        <p:strVal val="visible"/>
                                      </p:to>
                                    </p:set>
                                    <p:animEffect transition="in" filter="fade">
                                      <p:cBhvr>
                                        <p:cTn id="32" dur="1000"/>
                                        <p:tgtEl>
                                          <p:spTgt spid="5">
                                            <p:txEl>
                                              <p:pRg st="10" end="10"/>
                                            </p:txEl>
                                          </p:spTgt>
                                        </p:tgtEl>
                                      </p:cBhvr>
                                    </p:animEffect>
                                    <p:anim calcmode="lin" valueType="num">
                                      <p:cBhvr>
                                        <p:cTn id="33" dur="1000" fill="hold"/>
                                        <p:tgtEl>
                                          <p:spTgt spid="5">
                                            <p:txEl>
                                              <p:pRg st="10" end="10"/>
                                            </p:txEl>
                                          </p:spTgt>
                                        </p:tgtEl>
                                        <p:attrNameLst>
                                          <p:attrName>ppt_x</p:attrName>
                                        </p:attrNameLst>
                                      </p:cBhvr>
                                      <p:tavLst>
                                        <p:tav tm="0">
                                          <p:val>
                                            <p:strVal val="#ppt_x"/>
                                          </p:val>
                                        </p:tav>
                                        <p:tav tm="100000">
                                          <p:val>
                                            <p:strVal val="#ppt_x"/>
                                          </p:val>
                                        </p:tav>
                                      </p:tavLst>
                                    </p:anim>
                                    <p:anim calcmode="lin" valueType="num">
                                      <p:cBhvr>
                                        <p:cTn id="34" dur="1000" fill="hold"/>
                                        <p:tgtEl>
                                          <p:spTgt spid="5">
                                            <p:txEl>
                                              <p:pRg st="10" end="1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lded Corner 3"/>
          <p:cNvSpPr/>
          <p:nvPr/>
        </p:nvSpPr>
        <p:spPr>
          <a:xfrm>
            <a:off x="0" y="0"/>
            <a:ext cx="12192000" cy="571504"/>
          </a:xfrm>
          <a:prstGeom prst="foldedCorner">
            <a:avLst/>
          </a:prstGeom>
          <a:solidFill>
            <a:srgbClr val="DB6FAF">
              <a:alpha val="7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IN" sz="2800" b="1" dirty="0" smtClean="0">
                <a:solidFill>
                  <a:schemeClr val="bg1"/>
                </a:solidFill>
              </a:rPr>
              <a:t>        Modules Of  Travels  And Tour Management System</a:t>
            </a:r>
          </a:p>
        </p:txBody>
      </p:sp>
      <p:sp>
        <p:nvSpPr>
          <p:cNvPr id="5" name="Rounded Rectangle 4"/>
          <p:cNvSpPr/>
          <p:nvPr/>
        </p:nvSpPr>
        <p:spPr>
          <a:xfrm>
            <a:off x="143338" y="836712"/>
            <a:ext cx="11620581" cy="5857916"/>
          </a:xfrm>
          <a:prstGeom prst="roundRect">
            <a:avLst/>
          </a:prstGeom>
          <a:solidFill>
            <a:schemeClr val="tx1">
              <a:alpha val="8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00050" indent="-400050" algn="just"/>
            <a:r>
              <a:rPr lang="en-IN" b="1" dirty="0" smtClean="0">
                <a:solidFill>
                  <a:schemeClr val="bg1"/>
                </a:solidFill>
              </a:rPr>
              <a:t>         </a:t>
            </a:r>
          </a:p>
          <a:p>
            <a:pPr marL="400050" indent="-400050" algn="just"/>
            <a:endParaRPr lang="en-IN" b="1" dirty="0">
              <a:solidFill>
                <a:schemeClr val="bg1"/>
              </a:solidFill>
            </a:endParaRPr>
          </a:p>
          <a:p>
            <a:pPr marL="400050" indent="-400050" algn="just"/>
            <a:endParaRPr lang="en-IN" b="1" dirty="0" smtClean="0">
              <a:solidFill>
                <a:schemeClr val="bg1"/>
              </a:solidFill>
            </a:endParaRPr>
          </a:p>
          <a:p>
            <a:pPr marL="400050" indent="-400050" algn="just"/>
            <a:endParaRPr lang="en-IN" b="1" dirty="0">
              <a:solidFill>
                <a:schemeClr val="bg1"/>
              </a:solidFill>
            </a:endParaRPr>
          </a:p>
          <a:p>
            <a:pPr marL="400050" indent="-400050" algn="just"/>
            <a:r>
              <a:rPr lang="en-IN" b="1" dirty="0">
                <a:solidFill>
                  <a:schemeClr val="bg1"/>
                </a:solidFill>
              </a:rPr>
              <a:t>	</a:t>
            </a:r>
            <a:endParaRPr lang="en-IN" b="1" dirty="0" smtClean="0">
              <a:solidFill>
                <a:schemeClr val="bg1"/>
              </a:solidFill>
            </a:endParaRPr>
          </a:p>
          <a:p>
            <a:pPr marL="400050" indent="-400050" algn="just"/>
            <a:endParaRPr lang="en-IN" b="1" dirty="0">
              <a:solidFill>
                <a:schemeClr val="bg1"/>
              </a:solidFill>
            </a:endParaRPr>
          </a:p>
          <a:p>
            <a:pPr marL="400050" indent="-400050" algn="just"/>
            <a:r>
              <a:rPr lang="en-IN" b="1" dirty="0" smtClean="0">
                <a:solidFill>
                  <a:schemeClr val="bg1"/>
                </a:solidFill>
              </a:rPr>
              <a:t>		</a:t>
            </a:r>
          </a:p>
          <a:p>
            <a:pPr marL="400050" indent="-400050" algn="just"/>
            <a:r>
              <a:rPr lang="en-IN" b="1" dirty="0">
                <a:solidFill>
                  <a:schemeClr val="bg1"/>
                </a:solidFill>
              </a:rPr>
              <a:t>	</a:t>
            </a:r>
            <a:r>
              <a:rPr lang="en-IN" b="1" dirty="0" smtClean="0">
                <a:solidFill>
                  <a:schemeClr val="bg1"/>
                </a:solidFill>
              </a:rPr>
              <a:t>	  1. Admin Module</a:t>
            </a:r>
          </a:p>
          <a:p>
            <a:pPr marL="400050" indent="-400050" algn="just"/>
            <a:r>
              <a:rPr lang="en-IN" sz="1600" b="1" dirty="0" smtClean="0">
                <a:solidFill>
                  <a:schemeClr val="bg1"/>
                </a:solidFill>
              </a:rPr>
              <a:t>              	   a. Manage User Information</a:t>
            </a:r>
          </a:p>
          <a:p>
            <a:pPr marL="400050" indent="-400050" algn="just"/>
            <a:r>
              <a:rPr lang="en-IN" sz="1600" b="1" dirty="0" smtClean="0">
                <a:solidFill>
                  <a:schemeClr val="bg1"/>
                </a:solidFill>
              </a:rPr>
              <a:t>                 	   b. Update Information</a:t>
            </a:r>
          </a:p>
          <a:p>
            <a:pPr marL="400050" indent="-400050" algn="just"/>
            <a:r>
              <a:rPr lang="en-IN" sz="1600" b="1" dirty="0" smtClean="0">
                <a:solidFill>
                  <a:schemeClr val="bg1"/>
                </a:solidFill>
              </a:rPr>
              <a:t>                       c. Manage Bookings</a:t>
            </a:r>
          </a:p>
          <a:p>
            <a:pPr marL="400050" indent="-400050" algn="just"/>
            <a:r>
              <a:rPr lang="en-IN" sz="1600" b="1" dirty="0" smtClean="0">
                <a:solidFill>
                  <a:schemeClr val="bg1"/>
                </a:solidFill>
              </a:rPr>
              <a:t>                       d. Manage Payment</a:t>
            </a:r>
          </a:p>
          <a:p>
            <a:pPr marL="400050" indent="-400050" algn="just"/>
            <a:r>
              <a:rPr lang="en-IN" dirty="0" smtClean="0">
                <a:solidFill>
                  <a:schemeClr val="bg1"/>
                </a:solidFill>
              </a:rPr>
              <a:t>        </a:t>
            </a:r>
          </a:p>
          <a:p>
            <a:pPr marL="400050" indent="-400050" algn="just"/>
            <a:r>
              <a:rPr lang="en-IN" dirty="0" smtClean="0">
                <a:solidFill>
                  <a:schemeClr val="bg1"/>
                </a:solidFill>
              </a:rPr>
              <a:t>	 </a:t>
            </a:r>
            <a:r>
              <a:rPr lang="en-IN" b="1" dirty="0" smtClean="0">
                <a:solidFill>
                  <a:schemeClr val="bg1"/>
                </a:solidFill>
              </a:rPr>
              <a:t>2. User Module</a:t>
            </a:r>
          </a:p>
          <a:p>
            <a:pPr marL="400050" indent="-400050" algn="just"/>
            <a:r>
              <a:rPr lang="en-IN" sz="1600" b="1" dirty="0" smtClean="0">
                <a:solidFill>
                  <a:schemeClr val="bg1"/>
                </a:solidFill>
              </a:rPr>
              <a:t>                       a.  Login/Register </a:t>
            </a:r>
          </a:p>
          <a:p>
            <a:pPr marL="400050" indent="-400050" algn="just"/>
            <a:r>
              <a:rPr lang="en-IN" sz="1600" b="1" dirty="0" smtClean="0">
                <a:solidFill>
                  <a:schemeClr val="bg1"/>
                </a:solidFill>
              </a:rPr>
              <a:t>                       b.  User Profile</a:t>
            </a:r>
          </a:p>
          <a:p>
            <a:pPr marL="400050" indent="-400050" algn="just"/>
            <a:r>
              <a:rPr lang="en-IN" sz="1600" b="1" dirty="0" smtClean="0">
                <a:solidFill>
                  <a:schemeClr val="bg1"/>
                </a:solidFill>
              </a:rPr>
              <a:t>                       c.  Make Bookings</a:t>
            </a:r>
          </a:p>
          <a:p>
            <a:pPr marL="400050" indent="-400050" algn="just"/>
            <a:r>
              <a:rPr lang="en-IN" sz="1600" b="1" dirty="0">
                <a:solidFill>
                  <a:schemeClr val="bg1"/>
                </a:solidFill>
              </a:rPr>
              <a:t> </a:t>
            </a:r>
            <a:r>
              <a:rPr lang="en-IN" sz="1600" b="1" dirty="0" smtClean="0">
                <a:solidFill>
                  <a:schemeClr val="bg1"/>
                </a:solidFill>
              </a:rPr>
              <a:t>                      d. </a:t>
            </a:r>
            <a:r>
              <a:rPr lang="en-IN" sz="1600" b="1" dirty="0">
                <a:solidFill>
                  <a:schemeClr val="bg1"/>
                </a:solidFill>
              </a:rPr>
              <a:t>M</a:t>
            </a:r>
            <a:r>
              <a:rPr lang="en-IN" sz="1600" b="1" dirty="0" smtClean="0">
                <a:solidFill>
                  <a:schemeClr val="bg1"/>
                </a:solidFill>
              </a:rPr>
              <a:t>ake Payment</a:t>
            </a:r>
          </a:p>
          <a:p>
            <a:pPr marL="400050" indent="-400050" algn="just"/>
            <a:r>
              <a:rPr lang="en-IN" sz="1600" b="1" dirty="0">
                <a:solidFill>
                  <a:schemeClr val="bg1"/>
                </a:solidFill>
              </a:rPr>
              <a:t>	</a:t>
            </a:r>
            <a:r>
              <a:rPr lang="en-IN" sz="1600" b="1" dirty="0" smtClean="0">
                <a:solidFill>
                  <a:schemeClr val="bg1"/>
                </a:solidFill>
              </a:rPr>
              <a:t>		   e. Feedback </a:t>
            </a:r>
          </a:p>
          <a:p>
            <a:pPr marL="400050" indent="-400050" algn="just"/>
            <a:r>
              <a:rPr lang="en-IN" b="1" dirty="0" smtClean="0">
                <a:solidFill>
                  <a:schemeClr val="bg1"/>
                </a:solidFill>
              </a:rPr>
              <a:t>         </a:t>
            </a:r>
          </a:p>
          <a:p>
            <a:pPr marL="400050" indent="-400050" algn="just"/>
            <a:r>
              <a:rPr lang="en-IN" b="1" dirty="0" smtClean="0">
                <a:solidFill>
                  <a:schemeClr val="bg1"/>
                </a:solidFill>
              </a:rPr>
              <a:t>	3. Gallery Module</a:t>
            </a:r>
          </a:p>
          <a:p>
            <a:pPr marL="400050" indent="-400050" algn="just"/>
            <a:r>
              <a:rPr lang="en-IN" sz="1600" b="1" dirty="0">
                <a:solidFill>
                  <a:schemeClr val="bg1"/>
                </a:solidFill>
              </a:rPr>
              <a:t> </a:t>
            </a:r>
            <a:r>
              <a:rPr lang="en-IN" sz="1600" b="1" dirty="0" smtClean="0">
                <a:solidFill>
                  <a:schemeClr val="bg1"/>
                </a:solidFill>
              </a:rPr>
              <a:t>                 	   a. Pictures</a:t>
            </a:r>
          </a:p>
          <a:p>
            <a:pPr marL="400050" indent="-400050" algn="just"/>
            <a:r>
              <a:rPr lang="en-IN" sz="1600" b="1" dirty="0">
                <a:solidFill>
                  <a:schemeClr val="bg1"/>
                </a:solidFill>
              </a:rPr>
              <a:t> </a:t>
            </a:r>
            <a:r>
              <a:rPr lang="en-IN" sz="1600" b="1" dirty="0" smtClean="0">
                <a:solidFill>
                  <a:schemeClr val="bg1"/>
                </a:solidFill>
              </a:rPr>
              <a:t>                      b. Videos</a:t>
            </a:r>
          </a:p>
          <a:p>
            <a:pPr marL="400050" indent="-400050" algn="just"/>
            <a:r>
              <a:rPr lang="en-IN" b="1" dirty="0">
                <a:solidFill>
                  <a:schemeClr val="bg1"/>
                </a:solidFill>
              </a:rPr>
              <a:t> </a:t>
            </a:r>
            <a:r>
              <a:rPr lang="en-IN" b="1" dirty="0" smtClean="0">
                <a:solidFill>
                  <a:schemeClr val="bg1"/>
                </a:solidFill>
              </a:rPr>
              <a:t>         </a:t>
            </a:r>
          </a:p>
          <a:p>
            <a:pPr marL="400050" indent="-400050" algn="just"/>
            <a:r>
              <a:rPr lang="en-IN" b="1" dirty="0" smtClean="0">
                <a:solidFill>
                  <a:schemeClr val="bg1"/>
                </a:solidFill>
              </a:rPr>
              <a:t>	4. Package Module</a:t>
            </a:r>
          </a:p>
          <a:p>
            <a:pPr marL="400050" indent="-400050" algn="just"/>
            <a:r>
              <a:rPr lang="en-IN" b="1" dirty="0">
                <a:solidFill>
                  <a:schemeClr val="bg1"/>
                </a:solidFill>
              </a:rPr>
              <a:t> </a:t>
            </a:r>
            <a:r>
              <a:rPr lang="en-IN" b="1" dirty="0" smtClean="0">
                <a:solidFill>
                  <a:schemeClr val="bg1"/>
                </a:solidFill>
              </a:rPr>
              <a:t>                   </a:t>
            </a:r>
            <a:r>
              <a:rPr lang="en-IN" sz="1600" b="1" dirty="0" smtClean="0">
                <a:solidFill>
                  <a:schemeClr val="bg1"/>
                </a:solidFill>
              </a:rPr>
              <a:t>a. Package Information</a:t>
            </a:r>
          </a:p>
          <a:p>
            <a:pPr marL="400050" indent="-400050" algn="just"/>
            <a:endParaRPr lang="en-IN" b="1" dirty="0" smtClean="0">
              <a:solidFill>
                <a:schemeClr val="bg1"/>
              </a:solidFill>
            </a:endParaRPr>
          </a:p>
          <a:p>
            <a:pPr marL="400050" indent="-400050" algn="just"/>
            <a:endParaRPr lang="en-IN" b="1" dirty="0" smtClean="0">
              <a:solidFill>
                <a:schemeClr val="bg1"/>
              </a:solidFill>
            </a:endParaRPr>
          </a:p>
          <a:p>
            <a:pPr marL="400050" indent="-400050" algn="just"/>
            <a:r>
              <a:rPr lang="en-IN" b="1" dirty="0" smtClean="0">
                <a:solidFill>
                  <a:schemeClr val="bg1"/>
                </a:solidFill>
              </a:rPr>
              <a:t> </a:t>
            </a:r>
          </a:p>
          <a:p>
            <a:pPr marL="400050" indent="-400050" algn="just"/>
            <a:r>
              <a:rPr lang="en-IN" b="1" dirty="0" smtClean="0">
                <a:solidFill>
                  <a:schemeClr val="bg1"/>
                </a:solidFill>
              </a:rPr>
              <a:t>        </a:t>
            </a:r>
          </a:p>
          <a:p>
            <a:pPr marL="400050" indent="-400050" algn="just"/>
            <a:endParaRPr lang="en-IN" dirty="0" smtClean="0"/>
          </a:p>
          <a:p>
            <a:pPr marL="400050" indent="-400050">
              <a:buFont typeface="+mj-lt"/>
              <a:buAutoNum type="romanUcPeriod"/>
            </a:pPr>
            <a:endParaRPr lang="en-IN" dirty="0" smtClean="0"/>
          </a:p>
        </p:txBody>
      </p:sp>
      <p:sp>
        <p:nvSpPr>
          <p:cNvPr id="2" name="Rectangle 1"/>
          <p:cNvSpPr/>
          <p:nvPr/>
        </p:nvSpPr>
        <p:spPr>
          <a:xfrm>
            <a:off x="3922949" y="475756"/>
            <a:ext cx="5438898" cy="4439883"/>
          </a:xfrm>
          <a:prstGeom prst="rect">
            <a:avLst/>
          </a:prstGeom>
          <a:solidFill>
            <a:schemeClr val="accent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smtClean="0">
                <a:solidFill>
                  <a:schemeClr val="bg1"/>
                </a:solidFill>
              </a:rPr>
              <a:t>5.User Registration</a:t>
            </a:r>
          </a:p>
          <a:p>
            <a:pPr algn="ctr"/>
            <a:r>
              <a:rPr lang="en-IN" b="1" dirty="0" smtClean="0">
                <a:solidFill>
                  <a:schemeClr val="bg1"/>
                </a:solidFill>
              </a:rPr>
              <a:t>				</a:t>
            </a:r>
            <a:r>
              <a:rPr lang="en-IN" sz="1600" b="1" dirty="0" smtClean="0">
                <a:solidFill>
                  <a:schemeClr val="bg1"/>
                </a:solidFill>
              </a:rPr>
              <a:t>a. Sign Up/Registration(User)</a:t>
            </a:r>
          </a:p>
          <a:p>
            <a:pPr algn="ctr"/>
            <a:endParaRPr lang="en-IN" b="1" dirty="0" smtClean="0">
              <a:solidFill>
                <a:schemeClr val="bg1"/>
              </a:solidFill>
            </a:endParaRPr>
          </a:p>
          <a:p>
            <a:pPr algn="ctr"/>
            <a:r>
              <a:rPr lang="en-IN" b="1" dirty="0">
                <a:solidFill>
                  <a:schemeClr val="bg1"/>
                </a:solidFill>
              </a:rPr>
              <a:t>6</a:t>
            </a:r>
            <a:r>
              <a:rPr lang="en-IN" b="1" dirty="0" smtClean="0">
                <a:solidFill>
                  <a:schemeClr val="bg1"/>
                </a:solidFill>
              </a:rPr>
              <a:t>. Enquiry Module</a:t>
            </a:r>
          </a:p>
          <a:p>
            <a:pPr algn="ctr"/>
            <a:r>
              <a:rPr lang="en-IN" b="1" dirty="0" smtClean="0">
                <a:solidFill>
                  <a:schemeClr val="bg1"/>
                </a:solidFill>
              </a:rPr>
              <a:t>		</a:t>
            </a:r>
            <a:r>
              <a:rPr lang="en-IN" sz="1600" b="1" dirty="0" smtClean="0">
                <a:solidFill>
                  <a:schemeClr val="bg1"/>
                </a:solidFill>
              </a:rPr>
              <a:t>a. User Enquiry Form</a:t>
            </a:r>
          </a:p>
          <a:p>
            <a:pPr algn="ctr"/>
            <a:endParaRPr lang="en-IN" b="1" dirty="0">
              <a:solidFill>
                <a:schemeClr val="bg1"/>
              </a:solidFill>
            </a:endParaRPr>
          </a:p>
          <a:p>
            <a:pPr algn="ctr"/>
            <a:r>
              <a:rPr lang="en-IN" b="1" dirty="0" smtClean="0">
                <a:solidFill>
                  <a:schemeClr val="bg1"/>
                </a:solidFill>
              </a:rPr>
              <a:t>7. About Module</a:t>
            </a:r>
          </a:p>
          <a:p>
            <a:pPr algn="ctr"/>
            <a:r>
              <a:rPr lang="en-IN" b="1" dirty="0" smtClean="0">
                <a:solidFill>
                  <a:schemeClr val="bg1"/>
                </a:solidFill>
              </a:rPr>
              <a:t>			</a:t>
            </a:r>
            <a:r>
              <a:rPr lang="en-IN" sz="1600" b="1" dirty="0" smtClean="0">
                <a:solidFill>
                  <a:schemeClr val="bg1"/>
                </a:solidFill>
              </a:rPr>
              <a:t>a. About Web Application</a:t>
            </a:r>
          </a:p>
          <a:p>
            <a:pPr algn="ctr"/>
            <a:endParaRPr 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6" end="6"/>
                                            </p:txEl>
                                          </p:spTgt>
                                        </p:tgtEl>
                                        <p:attrNameLst>
                                          <p:attrName>style.visibility</p:attrName>
                                        </p:attrNameLst>
                                      </p:cBhvr>
                                      <p:to>
                                        <p:strVal val="visible"/>
                                      </p:to>
                                    </p:set>
                                    <p:anim calcmode="lin" valueType="num">
                                      <p:cBhvr additive="base">
                                        <p:cTn id="7"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6" end="6"/>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
                                            <p:txEl>
                                              <p:pRg st="7" end="7"/>
                                            </p:txEl>
                                          </p:spTgt>
                                        </p:tgtEl>
                                        <p:attrNameLst>
                                          <p:attrName>style.visibility</p:attrName>
                                        </p:attrNameLst>
                                      </p:cBhvr>
                                      <p:to>
                                        <p:strVal val="visible"/>
                                      </p:to>
                                    </p:set>
                                    <p:anim calcmode="lin" valueType="num">
                                      <p:cBhvr additive="base">
                                        <p:cTn id="11"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
                                            <p:txEl>
                                              <p:pRg st="7" end="7"/>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5">
                                            <p:txEl>
                                              <p:pRg st="8" end="8"/>
                                            </p:txEl>
                                          </p:spTgt>
                                        </p:tgtEl>
                                        <p:attrNameLst>
                                          <p:attrName>style.visibility</p:attrName>
                                        </p:attrNameLst>
                                      </p:cBhvr>
                                      <p:to>
                                        <p:strVal val="visible"/>
                                      </p:to>
                                    </p:set>
                                    <p:anim calcmode="lin" valueType="num">
                                      <p:cBhvr additive="base">
                                        <p:cTn id="15" dur="500" fill="hold"/>
                                        <p:tgtEl>
                                          <p:spTgt spid="5">
                                            <p:txEl>
                                              <p:pRg st="8" end="8"/>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5">
                                            <p:txEl>
                                              <p:pRg st="8" end="8"/>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
                                            <p:txEl>
                                              <p:pRg st="9" end="9"/>
                                            </p:txEl>
                                          </p:spTgt>
                                        </p:tgtEl>
                                        <p:attrNameLst>
                                          <p:attrName>style.visibility</p:attrName>
                                        </p:attrNameLst>
                                      </p:cBhvr>
                                      <p:to>
                                        <p:strVal val="visible"/>
                                      </p:to>
                                    </p:set>
                                    <p:anim calcmode="lin" valueType="num">
                                      <p:cBhvr additive="base">
                                        <p:cTn id="19" dur="500" fill="hold"/>
                                        <p:tgtEl>
                                          <p:spTgt spid="5">
                                            <p:txEl>
                                              <p:pRg st="9" end="9"/>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9" end="9"/>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5">
                                            <p:txEl>
                                              <p:pRg st="10" end="10"/>
                                            </p:txEl>
                                          </p:spTgt>
                                        </p:tgtEl>
                                        <p:attrNameLst>
                                          <p:attrName>style.visibility</p:attrName>
                                        </p:attrNameLst>
                                      </p:cBhvr>
                                      <p:to>
                                        <p:strVal val="visible"/>
                                      </p:to>
                                    </p:set>
                                    <p:anim calcmode="lin" valueType="num">
                                      <p:cBhvr additive="base">
                                        <p:cTn id="23" dur="500" fill="hold"/>
                                        <p:tgtEl>
                                          <p:spTgt spid="5">
                                            <p:txEl>
                                              <p:pRg st="10" end="10"/>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5">
                                            <p:txEl>
                                              <p:pRg st="10" end="10"/>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5">
                                            <p:txEl>
                                              <p:pRg st="11" end="11"/>
                                            </p:txEl>
                                          </p:spTgt>
                                        </p:tgtEl>
                                        <p:attrNameLst>
                                          <p:attrName>style.visibility</p:attrName>
                                        </p:attrNameLst>
                                      </p:cBhvr>
                                      <p:to>
                                        <p:strVal val="visible"/>
                                      </p:to>
                                    </p:set>
                                    <p:anim calcmode="lin" valueType="num">
                                      <p:cBhvr additive="base">
                                        <p:cTn id="27" dur="500" fill="hold"/>
                                        <p:tgtEl>
                                          <p:spTgt spid="5">
                                            <p:txEl>
                                              <p:pRg st="11" end="11"/>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5">
                                            <p:txEl>
                                              <p:pRg st="11" end="11"/>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5">
                                            <p:txEl>
                                              <p:pRg st="12" end="12"/>
                                            </p:txEl>
                                          </p:spTgt>
                                        </p:tgtEl>
                                        <p:attrNameLst>
                                          <p:attrName>style.visibility</p:attrName>
                                        </p:attrNameLst>
                                      </p:cBhvr>
                                      <p:to>
                                        <p:strVal val="visible"/>
                                      </p:to>
                                    </p:set>
                                    <p:anim calcmode="lin" valueType="num">
                                      <p:cBhvr additive="base">
                                        <p:cTn id="31" dur="500" fill="hold"/>
                                        <p:tgtEl>
                                          <p:spTgt spid="5">
                                            <p:txEl>
                                              <p:pRg st="12" end="1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
                                            <p:txEl>
                                              <p:pRg st="12" end="12"/>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5">
                                            <p:txEl>
                                              <p:pRg st="13" end="13"/>
                                            </p:txEl>
                                          </p:spTgt>
                                        </p:tgtEl>
                                        <p:attrNameLst>
                                          <p:attrName>style.visibility</p:attrName>
                                        </p:attrNameLst>
                                      </p:cBhvr>
                                      <p:to>
                                        <p:strVal val="visible"/>
                                      </p:to>
                                    </p:set>
                                    <p:anim calcmode="lin" valueType="num">
                                      <p:cBhvr additive="base">
                                        <p:cTn id="35" dur="500" fill="hold"/>
                                        <p:tgtEl>
                                          <p:spTgt spid="5">
                                            <p:txEl>
                                              <p:pRg st="13" end="13"/>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5">
                                            <p:txEl>
                                              <p:pRg st="13" end="13"/>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5">
                                            <p:txEl>
                                              <p:pRg st="14" end="14"/>
                                            </p:txEl>
                                          </p:spTgt>
                                        </p:tgtEl>
                                        <p:attrNameLst>
                                          <p:attrName>style.visibility</p:attrName>
                                        </p:attrNameLst>
                                      </p:cBhvr>
                                      <p:to>
                                        <p:strVal val="visible"/>
                                      </p:to>
                                    </p:set>
                                    <p:anim calcmode="lin" valueType="num">
                                      <p:cBhvr additive="base">
                                        <p:cTn id="39" dur="500" fill="hold"/>
                                        <p:tgtEl>
                                          <p:spTgt spid="5">
                                            <p:txEl>
                                              <p:pRg st="14" end="14"/>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5">
                                            <p:txEl>
                                              <p:pRg st="14" end="14"/>
                                            </p:txEl>
                                          </p:spTgt>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5">
                                            <p:txEl>
                                              <p:pRg st="15" end="15"/>
                                            </p:txEl>
                                          </p:spTgt>
                                        </p:tgtEl>
                                        <p:attrNameLst>
                                          <p:attrName>style.visibility</p:attrName>
                                        </p:attrNameLst>
                                      </p:cBhvr>
                                      <p:to>
                                        <p:strVal val="visible"/>
                                      </p:to>
                                    </p:set>
                                    <p:anim calcmode="lin" valueType="num">
                                      <p:cBhvr additive="base">
                                        <p:cTn id="43" dur="500" fill="hold"/>
                                        <p:tgtEl>
                                          <p:spTgt spid="5">
                                            <p:txEl>
                                              <p:pRg st="15" end="1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5">
                                            <p:txEl>
                                              <p:pRg st="15" end="15"/>
                                            </p:txEl>
                                          </p:spTgt>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5">
                                            <p:txEl>
                                              <p:pRg st="16" end="16"/>
                                            </p:txEl>
                                          </p:spTgt>
                                        </p:tgtEl>
                                        <p:attrNameLst>
                                          <p:attrName>style.visibility</p:attrName>
                                        </p:attrNameLst>
                                      </p:cBhvr>
                                      <p:to>
                                        <p:strVal val="visible"/>
                                      </p:to>
                                    </p:set>
                                    <p:anim calcmode="lin" valueType="num">
                                      <p:cBhvr additive="base">
                                        <p:cTn id="47" dur="500" fill="hold"/>
                                        <p:tgtEl>
                                          <p:spTgt spid="5">
                                            <p:txEl>
                                              <p:pRg st="16" end="16"/>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5">
                                            <p:txEl>
                                              <p:pRg st="16" end="16"/>
                                            </p:txEl>
                                          </p:spTgt>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5">
                                            <p:txEl>
                                              <p:pRg st="17" end="17"/>
                                            </p:txEl>
                                          </p:spTgt>
                                        </p:tgtEl>
                                        <p:attrNameLst>
                                          <p:attrName>style.visibility</p:attrName>
                                        </p:attrNameLst>
                                      </p:cBhvr>
                                      <p:to>
                                        <p:strVal val="visible"/>
                                      </p:to>
                                    </p:set>
                                    <p:anim calcmode="lin" valueType="num">
                                      <p:cBhvr additive="base">
                                        <p:cTn id="51" dur="500" fill="hold"/>
                                        <p:tgtEl>
                                          <p:spTgt spid="5">
                                            <p:txEl>
                                              <p:pRg st="17" end="17"/>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5">
                                            <p:txEl>
                                              <p:pRg st="17" end="17"/>
                                            </p:txEl>
                                          </p:spTgt>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0"/>
                                  </p:stCondLst>
                                  <p:childTnLst>
                                    <p:set>
                                      <p:cBhvr>
                                        <p:cTn id="54" dur="1" fill="hold">
                                          <p:stCondLst>
                                            <p:cond delay="0"/>
                                          </p:stCondLst>
                                        </p:cTn>
                                        <p:tgtEl>
                                          <p:spTgt spid="5">
                                            <p:txEl>
                                              <p:pRg st="18" end="18"/>
                                            </p:txEl>
                                          </p:spTgt>
                                        </p:tgtEl>
                                        <p:attrNameLst>
                                          <p:attrName>style.visibility</p:attrName>
                                        </p:attrNameLst>
                                      </p:cBhvr>
                                      <p:to>
                                        <p:strVal val="visible"/>
                                      </p:to>
                                    </p:set>
                                    <p:anim calcmode="lin" valueType="num">
                                      <p:cBhvr additive="base">
                                        <p:cTn id="55" dur="500" fill="hold"/>
                                        <p:tgtEl>
                                          <p:spTgt spid="5">
                                            <p:txEl>
                                              <p:pRg st="18" end="18"/>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5">
                                            <p:txEl>
                                              <p:pRg st="18" end="18"/>
                                            </p:txEl>
                                          </p:spTgt>
                                        </p:tgtEl>
                                        <p:attrNameLst>
                                          <p:attrName>ppt_y</p:attrName>
                                        </p:attrNameLst>
                                      </p:cBhvr>
                                      <p:tavLst>
                                        <p:tav tm="0">
                                          <p:val>
                                            <p:strVal val="1+#ppt_h/2"/>
                                          </p:val>
                                        </p:tav>
                                        <p:tav tm="100000">
                                          <p:val>
                                            <p:strVal val="#ppt_y"/>
                                          </p:val>
                                        </p:tav>
                                      </p:tavLst>
                                    </p:anim>
                                  </p:childTnLst>
                                </p:cTn>
                              </p:par>
                              <p:par>
                                <p:cTn id="57" presetID="2" presetClass="entr" presetSubtype="4" fill="hold" nodeType="withEffect">
                                  <p:stCondLst>
                                    <p:cond delay="0"/>
                                  </p:stCondLst>
                                  <p:childTnLst>
                                    <p:set>
                                      <p:cBhvr>
                                        <p:cTn id="58" dur="1" fill="hold">
                                          <p:stCondLst>
                                            <p:cond delay="0"/>
                                          </p:stCondLst>
                                        </p:cTn>
                                        <p:tgtEl>
                                          <p:spTgt spid="5">
                                            <p:txEl>
                                              <p:pRg st="19" end="19"/>
                                            </p:txEl>
                                          </p:spTgt>
                                        </p:tgtEl>
                                        <p:attrNameLst>
                                          <p:attrName>style.visibility</p:attrName>
                                        </p:attrNameLst>
                                      </p:cBhvr>
                                      <p:to>
                                        <p:strVal val="visible"/>
                                      </p:to>
                                    </p:set>
                                    <p:anim calcmode="lin" valueType="num">
                                      <p:cBhvr additive="base">
                                        <p:cTn id="59" dur="500" fill="hold"/>
                                        <p:tgtEl>
                                          <p:spTgt spid="5">
                                            <p:txEl>
                                              <p:pRg st="19" end="19"/>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5">
                                            <p:txEl>
                                              <p:pRg st="19" end="19"/>
                                            </p:txEl>
                                          </p:spTgt>
                                        </p:tgtEl>
                                        <p:attrNameLst>
                                          <p:attrName>ppt_y</p:attrName>
                                        </p:attrNameLst>
                                      </p:cBhvr>
                                      <p:tavLst>
                                        <p:tav tm="0">
                                          <p:val>
                                            <p:strVal val="1+#ppt_h/2"/>
                                          </p:val>
                                        </p:tav>
                                        <p:tav tm="100000">
                                          <p:val>
                                            <p:strVal val="#ppt_y"/>
                                          </p:val>
                                        </p:tav>
                                      </p:tavLst>
                                    </p:anim>
                                  </p:childTnLst>
                                </p:cTn>
                              </p:par>
                              <p:par>
                                <p:cTn id="61" presetID="2" presetClass="entr" presetSubtype="4" fill="hold" nodeType="withEffect">
                                  <p:stCondLst>
                                    <p:cond delay="0"/>
                                  </p:stCondLst>
                                  <p:childTnLst>
                                    <p:set>
                                      <p:cBhvr>
                                        <p:cTn id="62" dur="1" fill="hold">
                                          <p:stCondLst>
                                            <p:cond delay="0"/>
                                          </p:stCondLst>
                                        </p:cTn>
                                        <p:tgtEl>
                                          <p:spTgt spid="5">
                                            <p:txEl>
                                              <p:pRg st="20" end="20"/>
                                            </p:txEl>
                                          </p:spTgt>
                                        </p:tgtEl>
                                        <p:attrNameLst>
                                          <p:attrName>style.visibility</p:attrName>
                                        </p:attrNameLst>
                                      </p:cBhvr>
                                      <p:to>
                                        <p:strVal val="visible"/>
                                      </p:to>
                                    </p:set>
                                    <p:anim calcmode="lin" valueType="num">
                                      <p:cBhvr additive="base">
                                        <p:cTn id="63" dur="500" fill="hold"/>
                                        <p:tgtEl>
                                          <p:spTgt spid="5">
                                            <p:txEl>
                                              <p:pRg st="20" end="20"/>
                                            </p:txEl>
                                          </p:spTgt>
                                        </p:tgtEl>
                                        <p:attrNameLst>
                                          <p:attrName>ppt_x</p:attrName>
                                        </p:attrNameLst>
                                      </p:cBhvr>
                                      <p:tavLst>
                                        <p:tav tm="0">
                                          <p:val>
                                            <p:strVal val="#ppt_x"/>
                                          </p:val>
                                        </p:tav>
                                        <p:tav tm="100000">
                                          <p:val>
                                            <p:strVal val="#ppt_x"/>
                                          </p:val>
                                        </p:tav>
                                      </p:tavLst>
                                    </p:anim>
                                    <p:anim calcmode="lin" valueType="num">
                                      <p:cBhvr additive="base">
                                        <p:cTn id="64" dur="500" fill="hold"/>
                                        <p:tgtEl>
                                          <p:spTgt spid="5">
                                            <p:txEl>
                                              <p:pRg st="20" end="20"/>
                                            </p:txEl>
                                          </p:spTgt>
                                        </p:tgtEl>
                                        <p:attrNameLst>
                                          <p:attrName>ppt_y</p:attrName>
                                        </p:attrNameLst>
                                      </p:cBhvr>
                                      <p:tavLst>
                                        <p:tav tm="0">
                                          <p:val>
                                            <p:strVal val="1+#ppt_h/2"/>
                                          </p:val>
                                        </p:tav>
                                        <p:tav tm="100000">
                                          <p:val>
                                            <p:strVal val="#ppt_y"/>
                                          </p:val>
                                        </p:tav>
                                      </p:tavLst>
                                    </p:anim>
                                  </p:childTnLst>
                                </p:cTn>
                              </p:par>
                              <p:par>
                                <p:cTn id="65" presetID="2" presetClass="entr" presetSubtype="4" fill="hold" nodeType="withEffect">
                                  <p:stCondLst>
                                    <p:cond delay="0"/>
                                  </p:stCondLst>
                                  <p:childTnLst>
                                    <p:set>
                                      <p:cBhvr>
                                        <p:cTn id="66" dur="1" fill="hold">
                                          <p:stCondLst>
                                            <p:cond delay="0"/>
                                          </p:stCondLst>
                                        </p:cTn>
                                        <p:tgtEl>
                                          <p:spTgt spid="5">
                                            <p:txEl>
                                              <p:pRg st="21" end="21"/>
                                            </p:txEl>
                                          </p:spTgt>
                                        </p:tgtEl>
                                        <p:attrNameLst>
                                          <p:attrName>style.visibility</p:attrName>
                                        </p:attrNameLst>
                                      </p:cBhvr>
                                      <p:to>
                                        <p:strVal val="visible"/>
                                      </p:to>
                                    </p:set>
                                    <p:anim calcmode="lin" valueType="num">
                                      <p:cBhvr additive="base">
                                        <p:cTn id="67" dur="500" fill="hold"/>
                                        <p:tgtEl>
                                          <p:spTgt spid="5">
                                            <p:txEl>
                                              <p:pRg st="21" end="21"/>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5">
                                            <p:txEl>
                                              <p:pRg st="21" end="21"/>
                                            </p:txEl>
                                          </p:spTgt>
                                        </p:tgtEl>
                                        <p:attrNameLst>
                                          <p:attrName>ppt_y</p:attrName>
                                        </p:attrNameLst>
                                      </p:cBhvr>
                                      <p:tavLst>
                                        <p:tav tm="0">
                                          <p:val>
                                            <p:strVal val="1+#ppt_h/2"/>
                                          </p:val>
                                        </p:tav>
                                        <p:tav tm="100000">
                                          <p:val>
                                            <p:strVal val="#ppt_y"/>
                                          </p:val>
                                        </p:tav>
                                      </p:tavLst>
                                    </p:anim>
                                  </p:childTnLst>
                                </p:cTn>
                              </p:par>
                              <p:par>
                                <p:cTn id="69" presetID="2" presetClass="entr" presetSubtype="4" fill="hold" nodeType="withEffect">
                                  <p:stCondLst>
                                    <p:cond delay="0"/>
                                  </p:stCondLst>
                                  <p:childTnLst>
                                    <p:set>
                                      <p:cBhvr>
                                        <p:cTn id="70" dur="1" fill="hold">
                                          <p:stCondLst>
                                            <p:cond delay="0"/>
                                          </p:stCondLst>
                                        </p:cTn>
                                        <p:tgtEl>
                                          <p:spTgt spid="5">
                                            <p:txEl>
                                              <p:pRg st="22" end="22"/>
                                            </p:txEl>
                                          </p:spTgt>
                                        </p:tgtEl>
                                        <p:attrNameLst>
                                          <p:attrName>style.visibility</p:attrName>
                                        </p:attrNameLst>
                                      </p:cBhvr>
                                      <p:to>
                                        <p:strVal val="visible"/>
                                      </p:to>
                                    </p:set>
                                    <p:anim calcmode="lin" valueType="num">
                                      <p:cBhvr additive="base">
                                        <p:cTn id="71" dur="500" fill="hold"/>
                                        <p:tgtEl>
                                          <p:spTgt spid="5">
                                            <p:txEl>
                                              <p:pRg st="22" end="22"/>
                                            </p:txEl>
                                          </p:spTgt>
                                        </p:tgtEl>
                                        <p:attrNameLst>
                                          <p:attrName>ppt_x</p:attrName>
                                        </p:attrNameLst>
                                      </p:cBhvr>
                                      <p:tavLst>
                                        <p:tav tm="0">
                                          <p:val>
                                            <p:strVal val="#ppt_x"/>
                                          </p:val>
                                        </p:tav>
                                        <p:tav tm="100000">
                                          <p:val>
                                            <p:strVal val="#ppt_x"/>
                                          </p:val>
                                        </p:tav>
                                      </p:tavLst>
                                    </p:anim>
                                    <p:anim calcmode="lin" valueType="num">
                                      <p:cBhvr additive="base">
                                        <p:cTn id="72" dur="500" fill="hold"/>
                                        <p:tgtEl>
                                          <p:spTgt spid="5">
                                            <p:txEl>
                                              <p:pRg st="22" end="22"/>
                                            </p:txEl>
                                          </p:spTgt>
                                        </p:tgtEl>
                                        <p:attrNameLst>
                                          <p:attrName>ppt_y</p:attrName>
                                        </p:attrNameLst>
                                      </p:cBhvr>
                                      <p:tavLst>
                                        <p:tav tm="0">
                                          <p:val>
                                            <p:strVal val="1+#ppt_h/2"/>
                                          </p:val>
                                        </p:tav>
                                        <p:tav tm="100000">
                                          <p:val>
                                            <p:strVal val="#ppt_y"/>
                                          </p:val>
                                        </p:tav>
                                      </p:tavLst>
                                    </p:anim>
                                  </p:childTnLst>
                                </p:cTn>
                              </p:par>
                              <p:par>
                                <p:cTn id="73" presetID="2" presetClass="entr" presetSubtype="4" fill="hold" nodeType="withEffect">
                                  <p:stCondLst>
                                    <p:cond delay="0"/>
                                  </p:stCondLst>
                                  <p:childTnLst>
                                    <p:set>
                                      <p:cBhvr>
                                        <p:cTn id="74" dur="1" fill="hold">
                                          <p:stCondLst>
                                            <p:cond delay="0"/>
                                          </p:stCondLst>
                                        </p:cTn>
                                        <p:tgtEl>
                                          <p:spTgt spid="5">
                                            <p:txEl>
                                              <p:pRg st="23" end="23"/>
                                            </p:txEl>
                                          </p:spTgt>
                                        </p:tgtEl>
                                        <p:attrNameLst>
                                          <p:attrName>style.visibility</p:attrName>
                                        </p:attrNameLst>
                                      </p:cBhvr>
                                      <p:to>
                                        <p:strVal val="visible"/>
                                      </p:to>
                                    </p:set>
                                    <p:anim calcmode="lin" valueType="num">
                                      <p:cBhvr additive="base">
                                        <p:cTn id="75" dur="500" fill="hold"/>
                                        <p:tgtEl>
                                          <p:spTgt spid="5">
                                            <p:txEl>
                                              <p:pRg st="23" end="23"/>
                                            </p:txEl>
                                          </p:spTgt>
                                        </p:tgtEl>
                                        <p:attrNameLst>
                                          <p:attrName>ppt_x</p:attrName>
                                        </p:attrNameLst>
                                      </p:cBhvr>
                                      <p:tavLst>
                                        <p:tav tm="0">
                                          <p:val>
                                            <p:strVal val="#ppt_x"/>
                                          </p:val>
                                        </p:tav>
                                        <p:tav tm="100000">
                                          <p:val>
                                            <p:strVal val="#ppt_x"/>
                                          </p:val>
                                        </p:tav>
                                      </p:tavLst>
                                    </p:anim>
                                    <p:anim calcmode="lin" valueType="num">
                                      <p:cBhvr additive="base">
                                        <p:cTn id="76" dur="500" fill="hold"/>
                                        <p:tgtEl>
                                          <p:spTgt spid="5">
                                            <p:txEl>
                                              <p:pRg st="23" end="23"/>
                                            </p:txEl>
                                          </p:spTgt>
                                        </p:tgtEl>
                                        <p:attrNameLst>
                                          <p:attrName>ppt_y</p:attrName>
                                        </p:attrNameLst>
                                      </p:cBhvr>
                                      <p:tavLst>
                                        <p:tav tm="0">
                                          <p:val>
                                            <p:strVal val="1+#ppt_h/2"/>
                                          </p:val>
                                        </p:tav>
                                        <p:tav tm="100000">
                                          <p:val>
                                            <p:strVal val="#ppt_y"/>
                                          </p:val>
                                        </p:tav>
                                      </p:tavLst>
                                    </p:anim>
                                  </p:childTnLst>
                                </p:cTn>
                              </p:par>
                              <p:par>
                                <p:cTn id="77" presetID="2" presetClass="entr" presetSubtype="4" fill="hold" nodeType="withEffect">
                                  <p:stCondLst>
                                    <p:cond delay="0"/>
                                  </p:stCondLst>
                                  <p:childTnLst>
                                    <p:set>
                                      <p:cBhvr>
                                        <p:cTn id="78" dur="1" fill="hold">
                                          <p:stCondLst>
                                            <p:cond delay="0"/>
                                          </p:stCondLst>
                                        </p:cTn>
                                        <p:tgtEl>
                                          <p:spTgt spid="5">
                                            <p:txEl>
                                              <p:pRg st="24" end="24"/>
                                            </p:txEl>
                                          </p:spTgt>
                                        </p:tgtEl>
                                        <p:attrNameLst>
                                          <p:attrName>style.visibility</p:attrName>
                                        </p:attrNameLst>
                                      </p:cBhvr>
                                      <p:to>
                                        <p:strVal val="visible"/>
                                      </p:to>
                                    </p:set>
                                    <p:anim calcmode="lin" valueType="num">
                                      <p:cBhvr additive="base">
                                        <p:cTn id="79" dur="500" fill="hold"/>
                                        <p:tgtEl>
                                          <p:spTgt spid="5">
                                            <p:txEl>
                                              <p:pRg st="24" end="24"/>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5">
                                            <p:txEl>
                                              <p:pRg st="24" end="24"/>
                                            </p:txEl>
                                          </p:spTgt>
                                        </p:tgtEl>
                                        <p:attrNameLst>
                                          <p:attrName>ppt_y</p:attrName>
                                        </p:attrNameLst>
                                      </p:cBhvr>
                                      <p:tavLst>
                                        <p:tav tm="0">
                                          <p:val>
                                            <p:strVal val="1+#ppt_h/2"/>
                                          </p:val>
                                        </p:tav>
                                        <p:tav tm="100000">
                                          <p:val>
                                            <p:strVal val="#ppt_y"/>
                                          </p:val>
                                        </p:tav>
                                      </p:tavLst>
                                    </p:anim>
                                  </p:childTnLst>
                                </p:cTn>
                              </p:par>
                              <p:par>
                                <p:cTn id="81" presetID="2" presetClass="entr" presetSubtype="4" fill="hold" nodeType="withEffect">
                                  <p:stCondLst>
                                    <p:cond delay="0"/>
                                  </p:stCondLst>
                                  <p:childTnLst>
                                    <p:set>
                                      <p:cBhvr>
                                        <p:cTn id="82" dur="1" fill="hold">
                                          <p:stCondLst>
                                            <p:cond delay="0"/>
                                          </p:stCondLst>
                                        </p:cTn>
                                        <p:tgtEl>
                                          <p:spTgt spid="5">
                                            <p:txEl>
                                              <p:pRg st="25" end="25"/>
                                            </p:txEl>
                                          </p:spTgt>
                                        </p:tgtEl>
                                        <p:attrNameLst>
                                          <p:attrName>style.visibility</p:attrName>
                                        </p:attrNameLst>
                                      </p:cBhvr>
                                      <p:to>
                                        <p:strVal val="visible"/>
                                      </p:to>
                                    </p:set>
                                    <p:anim calcmode="lin" valueType="num">
                                      <p:cBhvr additive="base">
                                        <p:cTn id="83" dur="500" fill="hold"/>
                                        <p:tgtEl>
                                          <p:spTgt spid="5">
                                            <p:txEl>
                                              <p:pRg st="25" end="25"/>
                                            </p:txEl>
                                          </p:spTgt>
                                        </p:tgtEl>
                                        <p:attrNameLst>
                                          <p:attrName>ppt_x</p:attrName>
                                        </p:attrNameLst>
                                      </p:cBhvr>
                                      <p:tavLst>
                                        <p:tav tm="0">
                                          <p:val>
                                            <p:strVal val="#ppt_x"/>
                                          </p:val>
                                        </p:tav>
                                        <p:tav tm="100000">
                                          <p:val>
                                            <p:strVal val="#ppt_x"/>
                                          </p:val>
                                        </p:tav>
                                      </p:tavLst>
                                    </p:anim>
                                    <p:anim calcmode="lin" valueType="num">
                                      <p:cBhvr additive="base">
                                        <p:cTn id="84" dur="500" fill="hold"/>
                                        <p:tgtEl>
                                          <p:spTgt spid="5">
                                            <p:txEl>
                                              <p:pRg st="25" end="25"/>
                                            </p:txEl>
                                          </p:spTgt>
                                        </p:tgtEl>
                                        <p:attrNameLst>
                                          <p:attrName>ppt_y</p:attrName>
                                        </p:attrNameLst>
                                      </p:cBhvr>
                                      <p:tavLst>
                                        <p:tav tm="0">
                                          <p:val>
                                            <p:strVal val="1+#ppt_h/2"/>
                                          </p:val>
                                        </p:tav>
                                        <p:tav tm="100000">
                                          <p:val>
                                            <p:strVal val="#ppt_y"/>
                                          </p:val>
                                        </p:tav>
                                      </p:tavLst>
                                    </p:anim>
                                  </p:childTnLst>
                                </p:cTn>
                              </p:par>
                            </p:childTnLst>
                          </p:cTn>
                        </p:par>
                      </p:childTnLst>
                    </p:cTn>
                  </p:par>
                  <p:par>
                    <p:cTn id="85" fill="hold">
                      <p:stCondLst>
                        <p:cond delay="indefinite"/>
                      </p:stCondLst>
                      <p:childTnLst>
                        <p:par>
                          <p:cTn id="86" fill="hold">
                            <p:stCondLst>
                              <p:cond delay="0"/>
                            </p:stCondLst>
                            <p:childTnLst>
                              <p:par>
                                <p:cTn id="87" presetID="2" presetClass="entr" presetSubtype="4" fill="hold" nodeType="clickEffect">
                                  <p:stCondLst>
                                    <p:cond delay="0"/>
                                  </p:stCondLst>
                                  <p:childTnLst>
                                    <p:set>
                                      <p:cBhvr>
                                        <p:cTn id="88" dur="1" fill="hold">
                                          <p:stCondLst>
                                            <p:cond delay="0"/>
                                          </p:stCondLst>
                                        </p:cTn>
                                        <p:tgtEl>
                                          <p:spTgt spid="2">
                                            <p:txEl>
                                              <p:pRg st="0" end="0"/>
                                            </p:txEl>
                                          </p:spTgt>
                                        </p:tgtEl>
                                        <p:attrNameLst>
                                          <p:attrName>style.visibility</p:attrName>
                                        </p:attrNameLst>
                                      </p:cBhvr>
                                      <p:to>
                                        <p:strVal val="visible"/>
                                      </p:to>
                                    </p:set>
                                    <p:anim calcmode="lin" valueType="num">
                                      <p:cBhvr additive="base">
                                        <p:cTn id="89"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90" dur="500" fill="hold"/>
                                        <p:tgtEl>
                                          <p:spTgt spid="2">
                                            <p:txEl>
                                              <p:pRg st="0" end="0"/>
                                            </p:txEl>
                                          </p:spTgt>
                                        </p:tgtEl>
                                        <p:attrNameLst>
                                          <p:attrName>ppt_y</p:attrName>
                                        </p:attrNameLst>
                                      </p:cBhvr>
                                      <p:tavLst>
                                        <p:tav tm="0">
                                          <p:val>
                                            <p:strVal val="1+#ppt_h/2"/>
                                          </p:val>
                                        </p:tav>
                                        <p:tav tm="100000">
                                          <p:val>
                                            <p:strVal val="#ppt_y"/>
                                          </p:val>
                                        </p:tav>
                                      </p:tavLst>
                                    </p:anim>
                                  </p:childTnLst>
                                </p:cTn>
                              </p:par>
                              <p:par>
                                <p:cTn id="91" presetID="2" presetClass="entr" presetSubtype="4" fill="hold" nodeType="withEffect">
                                  <p:stCondLst>
                                    <p:cond delay="0"/>
                                  </p:stCondLst>
                                  <p:childTnLst>
                                    <p:set>
                                      <p:cBhvr>
                                        <p:cTn id="92" dur="1" fill="hold">
                                          <p:stCondLst>
                                            <p:cond delay="0"/>
                                          </p:stCondLst>
                                        </p:cTn>
                                        <p:tgtEl>
                                          <p:spTgt spid="2">
                                            <p:txEl>
                                              <p:pRg st="1" end="1"/>
                                            </p:txEl>
                                          </p:spTgt>
                                        </p:tgtEl>
                                        <p:attrNameLst>
                                          <p:attrName>style.visibility</p:attrName>
                                        </p:attrNameLst>
                                      </p:cBhvr>
                                      <p:to>
                                        <p:strVal val="visible"/>
                                      </p:to>
                                    </p:set>
                                    <p:anim calcmode="lin" valueType="num">
                                      <p:cBhvr additive="base">
                                        <p:cTn id="9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94" dur="500" fill="hold"/>
                                        <p:tgtEl>
                                          <p:spTgt spid="2">
                                            <p:txEl>
                                              <p:pRg st="1" end="1"/>
                                            </p:txEl>
                                          </p:spTgt>
                                        </p:tgtEl>
                                        <p:attrNameLst>
                                          <p:attrName>ppt_y</p:attrName>
                                        </p:attrNameLst>
                                      </p:cBhvr>
                                      <p:tavLst>
                                        <p:tav tm="0">
                                          <p:val>
                                            <p:strVal val="1+#ppt_h/2"/>
                                          </p:val>
                                        </p:tav>
                                        <p:tav tm="100000">
                                          <p:val>
                                            <p:strVal val="#ppt_y"/>
                                          </p:val>
                                        </p:tav>
                                      </p:tavLst>
                                    </p:anim>
                                  </p:childTnLst>
                                </p:cTn>
                              </p:par>
                              <p:par>
                                <p:cTn id="95" presetID="2" presetClass="entr" presetSubtype="4" fill="hold" nodeType="withEffect">
                                  <p:stCondLst>
                                    <p:cond delay="0"/>
                                  </p:stCondLst>
                                  <p:childTnLst>
                                    <p:set>
                                      <p:cBhvr>
                                        <p:cTn id="96" dur="1" fill="hold">
                                          <p:stCondLst>
                                            <p:cond delay="0"/>
                                          </p:stCondLst>
                                        </p:cTn>
                                        <p:tgtEl>
                                          <p:spTgt spid="2">
                                            <p:txEl>
                                              <p:pRg st="3" end="3"/>
                                            </p:txEl>
                                          </p:spTgt>
                                        </p:tgtEl>
                                        <p:attrNameLst>
                                          <p:attrName>style.visibility</p:attrName>
                                        </p:attrNameLst>
                                      </p:cBhvr>
                                      <p:to>
                                        <p:strVal val="visible"/>
                                      </p:to>
                                    </p:set>
                                    <p:anim calcmode="lin" valueType="num">
                                      <p:cBhvr additive="base">
                                        <p:cTn id="97"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98" dur="500" fill="hold"/>
                                        <p:tgtEl>
                                          <p:spTgt spid="2">
                                            <p:txEl>
                                              <p:pRg st="3" end="3"/>
                                            </p:txEl>
                                          </p:spTgt>
                                        </p:tgtEl>
                                        <p:attrNameLst>
                                          <p:attrName>ppt_y</p:attrName>
                                        </p:attrNameLst>
                                      </p:cBhvr>
                                      <p:tavLst>
                                        <p:tav tm="0">
                                          <p:val>
                                            <p:strVal val="1+#ppt_h/2"/>
                                          </p:val>
                                        </p:tav>
                                        <p:tav tm="100000">
                                          <p:val>
                                            <p:strVal val="#ppt_y"/>
                                          </p:val>
                                        </p:tav>
                                      </p:tavLst>
                                    </p:anim>
                                  </p:childTnLst>
                                </p:cTn>
                              </p:par>
                              <p:par>
                                <p:cTn id="99" presetID="2" presetClass="entr" presetSubtype="4" fill="hold" nodeType="withEffect">
                                  <p:stCondLst>
                                    <p:cond delay="0"/>
                                  </p:stCondLst>
                                  <p:childTnLst>
                                    <p:set>
                                      <p:cBhvr>
                                        <p:cTn id="100" dur="1" fill="hold">
                                          <p:stCondLst>
                                            <p:cond delay="0"/>
                                          </p:stCondLst>
                                        </p:cTn>
                                        <p:tgtEl>
                                          <p:spTgt spid="2">
                                            <p:txEl>
                                              <p:pRg st="4" end="4"/>
                                            </p:txEl>
                                          </p:spTgt>
                                        </p:tgtEl>
                                        <p:attrNameLst>
                                          <p:attrName>style.visibility</p:attrName>
                                        </p:attrNameLst>
                                      </p:cBhvr>
                                      <p:to>
                                        <p:strVal val="visible"/>
                                      </p:to>
                                    </p:set>
                                    <p:anim calcmode="lin" valueType="num">
                                      <p:cBhvr additive="base">
                                        <p:cTn id="101"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102" dur="500" fill="hold"/>
                                        <p:tgtEl>
                                          <p:spTgt spid="2">
                                            <p:txEl>
                                              <p:pRg st="4" end="4"/>
                                            </p:txEl>
                                          </p:spTgt>
                                        </p:tgtEl>
                                        <p:attrNameLst>
                                          <p:attrName>ppt_y</p:attrName>
                                        </p:attrNameLst>
                                      </p:cBhvr>
                                      <p:tavLst>
                                        <p:tav tm="0">
                                          <p:val>
                                            <p:strVal val="1+#ppt_h/2"/>
                                          </p:val>
                                        </p:tav>
                                        <p:tav tm="100000">
                                          <p:val>
                                            <p:strVal val="#ppt_y"/>
                                          </p:val>
                                        </p:tav>
                                      </p:tavLst>
                                    </p:anim>
                                  </p:childTnLst>
                                </p:cTn>
                              </p:par>
                              <p:par>
                                <p:cTn id="103" presetID="2" presetClass="entr" presetSubtype="4" fill="hold" nodeType="withEffect">
                                  <p:stCondLst>
                                    <p:cond delay="0"/>
                                  </p:stCondLst>
                                  <p:childTnLst>
                                    <p:set>
                                      <p:cBhvr>
                                        <p:cTn id="104" dur="1" fill="hold">
                                          <p:stCondLst>
                                            <p:cond delay="0"/>
                                          </p:stCondLst>
                                        </p:cTn>
                                        <p:tgtEl>
                                          <p:spTgt spid="2">
                                            <p:txEl>
                                              <p:pRg st="6" end="6"/>
                                            </p:txEl>
                                          </p:spTgt>
                                        </p:tgtEl>
                                        <p:attrNameLst>
                                          <p:attrName>style.visibility</p:attrName>
                                        </p:attrNameLst>
                                      </p:cBhvr>
                                      <p:to>
                                        <p:strVal val="visible"/>
                                      </p:to>
                                    </p:set>
                                    <p:anim calcmode="lin" valueType="num">
                                      <p:cBhvr additive="base">
                                        <p:cTn id="105" dur="500" fill="hold"/>
                                        <p:tgtEl>
                                          <p:spTgt spid="2">
                                            <p:txEl>
                                              <p:pRg st="6" end="6"/>
                                            </p:txEl>
                                          </p:spTgt>
                                        </p:tgtEl>
                                        <p:attrNameLst>
                                          <p:attrName>ppt_x</p:attrName>
                                        </p:attrNameLst>
                                      </p:cBhvr>
                                      <p:tavLst>
                                        <p:tav tm="0">
                                          <p:val>
                                            <p:strVal val="#ppt_x"/>
                                          </p:val>
                                        </p:tav>
                                        <p:tav tm="100000">
                                          <p:val>
                                            <p:strVal val="#ppt_x"/>
                                          </p:val>
                                        </p:tav>
                                      </p:tavLst>
                                    </p:anim>
                                    <p:anim calcmode="lin" valueType="num">
                                      <p:cBhvr additive="base">
                                        <p:cTn id="106" dur="500" fill="hold"/>
                                        <p:tgtEl>
                                          <p:spTgt spid="2">
                                            <p:txEl>
                                              <p:pRg st="6" end="6"/>
                                            </p:txEl>
                                          </p:spTgt>
                                        </p:tgtEl>
                                        <p:attrNameLst>
                                          <p:attrName>ppt_y</p:attrName>
                                        </p:attrNameLst>
                                      </p:cBhvr>
                                      <p:tavLst>
                                        <p:tav tm="0">
                                          <p:val>
                                            <p:strVal val="1+#ppt_h/2"/>
                                          </p:val>
                                        </p:tav>
                                        <p:tav tm="100000">
                                          <p:val>
                                            <p:strVal val="#ppt_y"/>
                                          </p:val>
                                        </p:tav>
                                      </p:tavLst>
                                    </p:anim>
                                  </p:childTnLst>
                                </p:cTn>
                              </p:par>
                              <p:par>
                                <p:cTn id="107" presetID="2" presetClass="entr" presetSubtype="4" fill="hold" nodeType="withEffect">
                                  <p:stCondLst>
                                    <p:cond delay="0"/>
                                  </p:stCondLst>
                                  <p:childTnLst>
                                    <p:set>
                                      <p:cBhvr>
                                        <p:cTn id="108" dur="1" fill="hold">
                                          <p:stCondLst>
                                            <p:cond delay="0"/>
                                          </p:stCondLst>
                                        </p:cTn>
                                        <p:tgtEl>
                                          <p:spTgt spid="2">
                                            <p:txEl>
                                              <p:pRg st="7" end="7"/>
                                            </p:txEl>
                                          </p:spTgt>
                                        </p:tgtEl>
                                        <p:attrNameLst>
                                          <p:attrName>style.visibility</p:attrName>
                                        </p:attrNameLst>
                                      </p:cBhvr>
                                      <p:to>
                                        <p:strVal val="visible"/>
                                      </p:to>
                                    </p:set>
                                    <p:anim calcmode="lin" valueType="num">
                                      <p:cBhvr additive="base">
                                        <p:cTn id="109" dur="500" fill="hold"/>
                                        <p:tgtEl>
                                          <p:spTgt spid="2">
                                            <p:txEl>
                                              <p:pRg st="7" end="7"/>
                                            </p:txEl>
                                          </p:spTgt>
                                        </p:tgtEl>
                                        <p:attrNameLst>
                                          <p:attrName>ppt_x</p:attrName>
                                        </p:attrNameLst>
                                      </p:cBhvr>
                                      <p:tavLst>
                                        <p:tav tm="0">
                                          <p:val>
                                            <p:strVal val="#ppt_x"/>
                                          </p:val>
                                        </p:tav>
                                        <p:tav tm="100000">
                                          <p:val>
                                            <p:strVal val="#ppt_x"/>
                                          </p:val>
                                        </p:tav>
                                      </p:tavLst>
                                    </p:anim>
                                    <p:anim calcmode="lin" valueType="num">
                                      <p:cBhvr additive="base">
                                        <p:cTn id="110" dur="500" fill="hold"/>
                                        <p:tgtEl>
                                          <p:spTgt spid="2">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338489"/>
            <a:ext cx="12192000" cy="6501740"/>
          </a:xfrm>
          <a:prstGeom prst="rect">
            <a:avLst/>
          </a:prstGeom>
          <a:solidFill>
            <a:schemeClr val="tx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p:cNvSpPr/>
          <p:nvPr/>
        </p:nvSpPr>
        <p:spPr>
          <a:xfrm>
            <a:off x="8568518" y="486177"/>
            <a:ext cx="2975212" cy="6206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p:cNvSpPr/>
          <p:nvPr/>
        </p:nvSpPr>
        <p:spPr>
          <a:xfrm>
            <a:off x="8886970" y="684734"/>
            <a:ext cx="2361063" cy="5732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bg1"/>
                </a:solidFill>
              </a:rPr>
              <a:t>Login</a:t>
            </a:r>
            <a:endParaRPr lang="en-IN" dirty="0">
              <a:solidFill>
                <a:schemeClr val="bg1"/>
              </a:solidFill>
            </a:endParaRPr>
          </a:p>
        </p:txBody>
      </p:sp>
      <p:sp>
        <p:nvSpPr>
          <p:cNvPr id="8" name="Oval 7"/>
          <p:cNvSpPr/>
          <p:nvPr/>
        </p:nvSpPr>
        <p:spPr>
          <a:xfrm>
            <a:off x="8907437" y="1612760"/>
            <a:ext cx="2361063" cy="5732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bg1"/>
                </a:solidFill>
              </a:rPr>
              <a:t>Manage User</a:t>
            </a:r>
            <a:endParaRPr lang="en-IN" dirty="0">
              <a:solidFill>
                <a:schemeClr val="bg1"/>
              </a:solidFill>
            </a:endParaRPr>
          </a:p>
        </p:txBody>
      </p:sp>
      <p:sp>
        <p:nvSpPr>
          <p:cNvPr id="9" name="Oval 8"/>
          <p:cNvSpPr/>
          <p:nvPr/>
        </p:nvSpPr>
        <p:spPr>
          <a:xfrm>
            <a:off x="8907436" y="2428325"/>
            <a:ext cx="2361063" cy="5732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bg1"/>
                </a:solidFill>
              </a:rPr>
              <a:t>Manage Package</a:t>
            </a:r>
            <a:endParaRPr lang="en-IN" dirty="0">
              <a:solidFill>
                <a:schemeClr val="bg1"/>
              </a:solidFill>
            </a:endParaRPr>
          </a:p>
        </p:txBody>
      </p:sp>
      <p:sp>
        <p:nvSpPr>
          <p:cNvPr id="10" name="Oval 9"/>
          <p:cNvSpPr/>
          <p:nvPr/>
        </p:nvSpPr>
        <p:spPr>
          <a:xfrm>
            <a:off x="8907438" y="3288874"/>
            <a:ext cx="2361063" cy="5732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bg1"/>
                </a:solidFill>
              </a:rPr>
              <a:t>Manage Booking’s</a:t>
            </a:r>
            <a:endParaRPr lang="en-IN" dirty="0">
              <a:solidFill>
                <a:schemeClr val="bg1"/>
              </a:solidFill>
            </a:endParaRPr>
          </a:p>
        </p:txBody>
      </p:sp>
      <p:sp>
        <p:nvSpPr>
          <p:cNvPr id="11" name="Oval 10"/>
          <p:cNvSpPr/>
          <p:nvPr/>
        </p:nvSpPr>
        <p:spPr>
          <a:xfrm>
            <a:off x="8950657" y="4043952"/>
            <a:ext cx="2361063" cy="5732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bg1"/>
                </a:solidFill>
              </a:rPr>
              <a:t>Manage Payment</a:t>
            </a:r>
            <a:endParaRPr lang="en-IN" dirty="0">
              <a:solidFill>
                <a:schemeClr val="bg1"/>
              </a:solidFill>
            </a:endParaRPr>
          </a:p>
        </p:txBody>
      </p:sp>
      <p:sp>
        <p:nvSpPr>
          <p:cNvPr id="12" name="Oval 11"/>
          <p:cNvSpPr/>
          <p:nvPr/>
        </p:nvSpPr>
        <p:spPr>
          <a:xfrm>
            <a:off x="8996147" y="4961410"/>
            <a:ext cx="2361063" cy="5732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bg1"/>
                </a:solidFill>
              </a:rPr>
              <a:t>View Feedback</a:t>
            </a:r>
            <a:endParaRPr lang="en-IN" dirty="0">
              <a:solidFill>
                <a:schemeClr val="bg1"/>
              </a:solidFill>
            </a:endParaRPr>
          </a:p>
        </p:txBody>
      </p:sp>
      <p:sp>
        <p:nvSpPr>
          <p:cNvPr id="13" name="Oval 12"/>
          <p:cNvSpPr/>
          <p:nvPr/>
        </p:nvSpPr>
        <p:spPr>
          <a:xfrm>
            <a:off x="3125337" y="2593074"/>
            <a:ext cx="764274" cy="6687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5" name="Straight Connector 14"/>
          <p:cNvCxnSpPr>
            <a:stCxn id="13" idx="4"/>
          </p:cNvCxnSpPr>
          <p:nvPr/>
        </p:nvCxnSpPr>
        <p:spPr>
          <a:xfrm rot="16200000" flipH="1">
            <a:off x="2900147" y="3869141"/>
            <a:ext cx="1228302" cy="13648"/>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rot="10800000">
            <a:off x="3057099" y="3616656"/>
            <a:ext cx="889378" cy="2274"/>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rot="5400000">
            <a:off x="3161730" y="4060210"/>
            <a:ext cx="434457" cy="288878"/>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rot="16200000" flipH="1">
            <a:off x="3446059" y="4114802"/>
            <a:ext cx="395786" cy="245659"/>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7" idx="2"/>
          </p:cNvCxnSpPr>
          <p:nvPr/>
        </p:nvCxnSpPr>
        <p:spPr>
          <a:xfrm flipH="1">
            <a:off x="3946477" y="971337"/>
            <a:ext cx="4940493" cy="2671799"/>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8" idx="2"/>
          </p:cNvCxnSpPr>
          <p:nvPr/>
        </p:nvCxnSpPr>
        <p:spPr>
          <a:xfrm flipH="1">
            <a:off x="3978321" y="1899363"/>
            <a:ext cx="4929116" cy="1743773"/>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p:cNvCxnSpPr>
            <a:stCxn id="9" idx="2"/>
          </p:cNvCxnSpPr>
          <p:nvPr/>
        </p:nvCxnSpPr>
        <p:spPr>
          <a:xfrm flipH="1">
            <a:off x="3978321" y="2714928"/>
            <a:ext cx="4929115" cy="904077"/>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p:cNvCxnSpPr>
            <a:stCxn id="10" idx="2"/>
          </p:cNvCxnSpPr>
          <p:nvPr/>
        </p:nvCxnSpPr>
        <p:spPr>
          <a:xfrm flipH="1">
            <a:off x="3978321" y="3575477"/>
            <a:ext cx="4929117" cy="67659"/>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p:cNvCxnSpPr>
            <a:stCxn id="11" idx="2"/>
          </p:cNvCxnSpPr>
          <p:nvPr/>
        </p:nvCxnSpPr>
        <p:spPr>
          <a:xfrm flipH="1" flipV="1">
            <a:off x="3889611" y="3643136"/>
            <a:ext cx="5061046" cy="687419"/>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p:cNvCxnSpPr>
            <a:stCxn id="12" idx="2"/>
          </p:cNvCxnSpPr>
          <p:nvPr/>
        </p:nvCxnSpPr>
        <p:spPr>
          <a:xfrm flipH="1" flipV="1">
            <a:off x="3889611" y="3643136"/>
            <a:ext cx="5106536" cy="1604877"/>
          </a:xfrm>
          <a:prstGeom prst="line">
            <a:avLst/>
          </a:prstGeom>
        </p:spPr>
        <p:style>
          <a:lnRef idx="1">
            <a:schemeClr val="accent1"/>
          </a:lnRef>
          <a:fillRef idx="0">
            <a:schemeClr val="accent1"/>
          </a:fillRef>
          <a:effectRef idx="0">
            <a:schemeClr val="accent1"/>
          </a:effectRef>
          <a:fontRef idx="minor">
            <a:schemeClr val="tx1"/>
          </a:fontRef>
        </p:style>
      </p:cxnSp>
      <p:sp>
        <p:nvSpPr>
          <p:cNvPr id="43" name="Rectangle 42"/>
          <p:cNvSpPr/>
          <p:nvPr/>
        </p:nvSpPr>
        <p:spPr>
          <a:xfrm>
            <a:off x="2661313" y="4817660"/>
            <a:ext cx="1719618" cy="464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dirty="0" smtClean="0">
                <a:solidFill>
                  <a:schemeClr val="bg1"/>
                </a:solidFill>
              </a:rPr>
              <a:t>Admin</a:t>
            </a:r>
            <a:endParaRPr lang="en-IN" sz="2000" dirty="0">
              <a:solidFill>
                <a:schemeClr val="bg1"/>
              </a:solidFill>
            </a:endParaRPr>
          </a:p>
        </p:txBody>
      </p:sp>
      <p:sp>
        <p:nvSpPr>
          <p:cNvPr id="44" name="Rectangle 43"/>
          <p:cNvSpPr/>
          <p:nvPr/>
        </p:nvSpPr>
        <p:spPr>
          <a:xfrm>
            <a:off x="191069" y="559558"/>
            <a:ext cx="5882185" cy="9962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000" dirty="0" smtClean="0">
                <a:solidFill>
                  <a:schemeClr val="bg1"/>
                </a:solidFill>
              </a:rPr>
              <a:t>UML  Diagram</a:t>
            </a:r>
            <a:endParaRPr lang="en-IN" sz="4000" dirty="0">
              <a:solidFill>
                <a:schemeClr val="bg1"/>
              </a:solidFill>
            </a:endParaRPr>
          </a:p>
        </p:txBody>
      </p:sp>
      <p:sp>
        <p:nvSpPr>
          <p:cNvPr id="36" name="Oval 35"/>
          <p:cNvSpPr/>
          <p:nvPr/>
        </p:nvSpPr>
        <p:spPr>
          <a:xfrm>
            <a:off x="8996147" y="5840866"/>
            <a:ext cx="2361063" cy="5732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bg1"/>
                </a:solidFill>
              </a:rPr>
              <a:t>View Enquiry</a:t>
            </a:r>
            <a:endParaRPr lang="en-IN" dirty="0">
              <a:solidFill>
                <a:schemeClr val="bg1"/>
              </a:solidFill>
            </a:endParaRPr>
          </a:p>
        </p:txBody>
      </p:sp>
      <p:cxnSp>
        <p:nvCxnSpPr>
          <p:cNvPr id="37" name="Straight Connector 36"/>
          <p:cNvCxnSpPr>
            <a:stCxn id="36" idx="2"/>
          </p:cNvCxnSpPr>
          <p:nvPr/>
        </p:nvCxnSpPr>
        <p:spPr>
          <a:xfrm flipH="1" flipV="1">
            <a:off x="3978321" y="3619005"/>
            <a:ext cx="5017826" cy="2508464"/>
          </a:xfrm>
          <a:prstGeom prst="line">
            <a:avLst/>
          </a:prstGeom>
        </p:spPr>
        <p:style>
          <a:lnRef idx="1">
            <a:schemeClr val="accent1"/>
          </a:lnRef>
          <a:fillRef idx="0">
            <a:schemeClr val="accent1"/>
          </a:fillRef>
          <a:effectRef idx="0">
            <a:schemeClr val="accent1"/>
          </a:effectRef>
          <a:fontRef idx="minor">
            <a:schemeClr val="tx1"/>
          </a:fontRef>
        </p:style>
      </p:cxnSp>
      <p:sp>
        <p:nvSpPr>
          <p:cNvPr id="53" name="Oval 52"/>
          <p:cNvSpPr/>
          <p:nvPr/>
        </p:nvSpPr>
        <p:spPr>
          <a:xfrm>
            <a:off x="3125337" y="2536159"/>
            <a:ext cx="764274" cy="6687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54" name="Straight Connector 53"/>
          <p:cNvCxnSpPr>
            <a:stCxn id="53" idx="4"/>
          </p:cNvCxnSpPr>
          <p:nvPr/>
        </p:nvCxnSpPr>
        <p:spPr>
          <a:xfrm rot="16200000" flipH="1">
            <a:off x="2900147" y="3812226"/>
            <a:ext cx="1228302" cy="13648"/>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rot="5400000">
            <a:off x="3161730" y="4003295"/>
            <a:ext cx="434457" cy="288878"/>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746" y="0"/>
            <a:ext cx="12192000" cy="6858000"/>
          </a:xfrm>
          <a:prstGeom prst="rect">
            <a:avLst/>
          </a:prstGeom>
          <a:solidFill>
            <a:schemeClr val="tx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p:cNvSpPr/>
          <p:nvPr/>
        </p:nvSpPr>
        <p:spPr>
          <a:xfrm>
            <a:off x="191069" y="559558"/>
            <a:ext cx="5882185" cy="9962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000" dirty="0" smtClean="0">
                <a:solidFill>
                  <a:schemeClr val="bg1"/>
                </a:solidFill>
              </a:rPr>
              <a:t>UML  Diagram</a:t>
            </a:r>
            <a:endParaRPr lang="en-IN" sz="4000" dirty="0">
              <a:solidFill>
                <a:schemeClr val="bg1"/>
              </a:solidFill>
            </a:endParaRPr>
          </a:p>
        </p:txBody>
      </p:sp>
      <p:sp>
        <p:nvSpPr>
          <p:cNvPr id="6" name="Oval 5"/>
          <p:cNvSpPr/>
          <p:nvPr/>
        </p:nvSpPr>
        <p:spPr>
          <a:xfrm>
            <a:off x="8821710" y="1555845"/>
            <a:ext cx="2361063" cy="5732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bg1"/>
                </a:solidFill>
              </a:rPr>
              <a:t>View Package</a:t>
            </a:r>
            <a:endParaRPr lang="en-IN" dirty="0">
              <a:solidFill>
                <a:schemeClr val="bg1"/>
              </a:solidFill>
            </a:endParaRPr>
          </a:p>
        </p:txBody>
      </p:sp>
      <p:sp>
        <p:nvSpPr>
          <p:cNvPr id="7" name="Oval 6"/>
          <p:cNvSpPr/>
          <p:nvPr/>
        </p:nvSpPr>
        <p:spPr>
          <a:xfrm>
            <a:off x="8821710" y="2371410"/>
            <a:ext cx="2361063" cy="5732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bg1"/>
                </a:solidFill>
              </a:rPr>
              <a:t>Make Bookings</a:t>
            </a:r>
            <a:endParaRPr lang="en-IN" dirty="0">
              <a:solidFill>
                <a:schemeClr val="bg1"/>
              </a:solidFill>
            </a:endParaRPr>
          </a:p>
        </p:txBody>
      </p:sp>
      <p:sp>
        <p:nvSpPr>
          <p:cNvPr id="8" name="Oval 7"/>
          <p:cNvSpPr/>
          <p:nvPr/>
        </p:nvSpPr>
        <p:spPr>
          <a:xfrm>
            <a:off x="8821710" y="3204899"/>
            <a:ext cx="2361063" cy="5732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bg1"/>
                </a:solidFill>
              </a:rPr>
              <a:t>Cancel Booking</a:t>
            </a:r>
            <a:endParaRPr lang="en-IN" dirty="0">
              <a:solidFill>
                <a:schemeClr val="bg1"/>
              </a:solidFill>
            </a:endParaRPr>
          </a:p>
        </p:txBody>
      </p:sp>
      <p:sp>
        <p:nvSpPr>
          <p:cNvPr id="9" name="Oval 8"/>
          <p:cNvSpPr/>
          <p:nvPr/>
        </p:nvSpPr>
        <p:spPr>
          <a:xfrm>
            <a:off x="8821709" y="3982823"/>
            <a:ext cx="2361063" cy="5732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bg1"/>
                </a:solidFill>
              </a:rPr>
              <a:t>Feedback</a:t>
            </a:r>
            <a:endParaRPr lang="en-IN" dirty="0">
              <a:solidFill>
                <a:schemeClr val="bg1"/>
              </a:solidFill>
            </a:endParaRPr>
          </a:p>
        </p:txBody>
      </p:sp>
      <p:sp>
        <p:nvSpPr>
          <p:cNvPr id="10" name="Oval 9"/>
          <p:cNvSpPr/>
          <p:nvPr/>
        </p:nvSpPr>
        <p:spPr>
          <a:xfrm>
            <a:off x="8821710" y="4904121"/>
            <a:ext cx="2361063" cy="5732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bg1"/>
                </a:solidFill>
              </a:rPr>
              <a:t>Registration</a:t>
            </a:r>
            <a:endParaRPr lang="en-IN" dirty="0">
              <a:solidFill>
                <a:schemeClr val="bg1"/>
              </a:solidFill>
            </a:endParaRPr>
          </a:p>
        </p:txBody>
      </p:sp>
      <p:sp>
        <p:nvSpPr>
          <p:cNvPr id="11" name="Oval 10"/>
          <p:cNvSpPr/>
          <p:nvPr/>
        </p:nvSpPr>
        <p:spPr>
          <a:xfrm>
            <a:off x="3125337" y="2536159"/>
            <a:ext cx="764274" cy="6687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2" name="Straight Connector 11"/>
          <p:cNvCxnSpPr>
            <a:stCxn id="11" idx="4"/>
          </p:cNvCxnSpPr>
          <p:nvPr/>
        </p:nvCxnSpPr>
        <p:spPr>
          <a:xfrm rot="16200000" flipH="1">
            <a:off x="2900147" y="3812226"/>
            <a:ext cx="1228302" cy="13648"/>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rot="10800000">
            <a:off x="3057099" y="3559741"/>
            <a:ext cx="889378" cy="2274"/>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rot="5400000">
            <a:off x="3161730" y="4003295"/>
            <a:ext cx="434457" cy="288878"/>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rot="16200000" flipH="1">
            <a:off x="3446059" y="4057887"/>
            <a:ext cx="395786" cy="245659"/>
          </a:xfrm>
          <a:prstGeom prst="line">
            <a:avLst/>
          </a:prstGeom>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661313" y="4760745"/>
            <a:ext cx="1719618" cy="464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dirty="0" smtClean="0">
                <a:solidFill>
                  <a:schemeClr val="bg1"/>
                </a:solidFill>
              </a:rPr>
              <a:t>User</a:t>
            </a:r>
            <a:endParaRPr lang="en-IN" sz="2000" dirty="0">
              <a:solidFill>
                <a:schemeClr val="bg1"/>
              </a:solidFill>
            </a:endParaRPr>
          </a:p>
        </p:txBody>
      </p:sp>
      <p:sp>
        <p:nvSpPr>
          <p:cNvPr id="17" name="Oval 16"/>
          <p:cNvSpPr/>
          <p:nvPr/>
        </p:nvSpPr>
        <p:spPr>
          <a:xfrm>
            <a:off x="8821710" y="5783951"/>
            <a:ext cx="2361063" cy="5732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bg1"/>
                </a:solidFill>
              </a:rPr>
              <a:t>Make Payment</a:t>
            </a:r>
            <a:endParaRPr lang="en-IN" dirty="0">
              <a:solidFill>
                <a:schemeClr val="bg1"/>
              </a:solidFill>
            </a:endParaRPr>
          </a:p>
        </p:txBody>
      </p:sp>
      <p:sp>
        <p:nvSpPr>
          <p:cNvPr id="18" name="Rectangle 17"/>
          <p:cNvSpPr/>
          <p:nvPr/>
        </p:nvSpPr>
        <p:spPr>
          <a:xfrm>
            <a:off x="8514635" y="1044551"/>
            <a:ext cx="2975212" cy="5700633"/>
          </a:xfrm>
          <a:prstGeom prst="rect">
            <a:avLst/>
          </a:prstGeom>
          <a:solidFill>
            <a:schemeClr val="tx1">
              <a:alpha val="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9" name="Straight Connector 18"/>
          <p:cNvCxnSpPr>
            <a:stCxn id="17" idx="2"/>
          </p:cNvCxnSpPr>
          <p:nvPr/>
        </p:nvCxnSpPr>
        <p:spPr>
          <a:xfrm flipH="1" flipV="1">
            <a:off x="3946477" y="3562016"/>
            <a:ext cx="4875233" cy="2508538"/>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9" idx="2"/>
          </p:cNvCxnSpPr>
          <p:nvPr/>
        </p:nvCxnSpPr>
        <p:spPr>
          <a:xfrm flipH="1" flipV="1">
            <a:off x="3946478" y="3562016"/>
            <a:ext cx="4875231" cy="70741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8" idx="2"/>
          </p:cNvCxnSpPr>
          <p:nvPr/>
        </p:nvCxnSpPr>
        <p:spPr>
          <a:xfrm flipH="1">
            <a:off x="3889611" y="3491502"/>
            <a:ext cx="4932099" cy="70514"/>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7" idx="2"/>
          </p:cNvCxnSpPr>
          <p:nvPr/>
        </p:nvCxnSpPr>
        <p:spPr>
          <a:xfrm flipH="1">
            <a:off x="3889612" y="2658013"/>
            <a:ext cx="4932098" cy="901728"/>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6" idx="2"/>
          </p:cNvCxnSpPr>
          <p:nvPr/>
        </p:nvCxnSpPr>
        <p:spPr>
          <a:xfrm flipH="1">
            <a:off x="3889612" y="1842448"/>
            <a:ext cx="4932098" cy="1719568"/>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10" idx="2"/>
          </p:cNvCxnSpPr>
          <p:nvPr/>
        </p:nvCxnSpPr>
        <p:spPr>
          <a:xfrm flipH="1" flipV="1">
            <a:off x="3946477" y="3562016"/>
            <a:ext cx="4875233" cy="162870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179977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3">
            <a:lumMod val="60000"/>
            <a:lumOff val="40000"/>
          </a:schemeClr>
        </a:solidFill>
        <a:effectLst/>
      </p:bgPr>
    </p:bg>
    <p:spTree>
      <p:nvGrpSpPr>
        <p:cNvPr id="1" name=""/>
        <p:cNvGrpSpPr/>
        <p:nvPr/>
      </p:nvGrpSpPr>
      <p:grpSpPr>
        <a:xfrm>
          <a:off x="0" y="0"/>
          <a:ext cx="0" cy="0"/>
          <a:chOff x="0" y="0"/>
          <a:chExt cx="0" cy="0"/>
        </a:xfrm>
      </p:grpSpPr>
      <p:sp>
        <p:nvSpPr>
          <p:cNvPr id="4" name="Rounded Rectangle 3"/>
          <p:cNvSpPr/>
          <p:nvPr/>
        </p:nvSpPr>
        <p:spPr>
          <a:xfrm>
            <a:off x="791845" y="1735772"/>
            <a:ext cx="582930" cy="343535"/>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900">
                <a:solidFill>
                  <a:schemeClr val="bg1"/>
                </a:solidFill>
                <a:effectLst/>
                <a:ea typeface="Calibri"/>
                <a:cs typeface="Times New Roman"/>
              </a:rPr>
              <a:t>Home</a:t>
            </a:r>
            <a:endParaRPr lang="en-IN" sz="1100">
              <a:solidFill>
                <a:schemeClr val="bg1"/>
              </a:solidFill>
              <a:effectLst/>
              <a:ea typeface="Calibri"/>
              <a:cs typeface="Times New Roman"/>
            </a:endParaRPr>
          </a:p>
        </p:txBody>
      </p:sp>
      <p:sp>
        <p:nvSpPr>
          <p:cNvPr id="5" name="Rounded Rectangle 4"/>
          <p:cNvSpPr/>
          <p:nvPr/>
        </p:nvSpPr>
        <p:spPr>
          <a:xfrm>
            <a:off x="1504315" y="1766887"/>
            <a:ext cx="626110" cy="343535"/>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800">
                <a:solidFill>
                  <a:schemeClr val="bg1"/>
                </a:solidFill>
                <a:effectLst/>
                <a:ea typeface="Calibri"/>
                <a:cs typeface="Times New Roman"/>
              </a:rPr>
              <a:t>Gallery</a:t>
            </a:r>
            <a:endParaRPr lang="en-IN" sz="1100">
              <a:solidFill>
                <a:schemeClr val="bg1"/>
              </a:solidFill>
              <a:effectLst/>
              <a:ea typeface="Calibri"/>
              <a:cs typeface="Times New Roman"/>
            </a:endParaRPr>
          </a:p>
        </p:txBody>
      </p:sp>
      <p:sp>
        <p:nvSpPr>
          <p:cNvPr id="6" name="Rounded Rectangle 5"/>
          <p:cNvSpPr/>
          <p:nvPr/>
        </p:nvSpPr>
        <p:spPr>
          <a:xfrm>
            <a:off x="3637280" y="1766251"/>
            <a:ext cx="611505" cy="34417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600">
                <a:solidFill>
                  <a:schemeClr val="bg1"/>
                </a:solidFill>
                <a:effectLst/>
                <a:ea typeface="Calibri"/>
                <a:cs typeface="Times New Roman"/>
              </a:rPr>
              <a:t>User Login</a:t>
            </a:r>
            <a:endParaRPr lang="en-IN" sz="1100">
              <a:solidFill>
                <a:schemeClr val="bg1"/>
              </a:solidFill>
              <a:effectLst/>
              <a:ea typeface="Calibri"/>
              <a:cs typeface="Times New Roman"/>
            </a:endParaRPr>
          </a:p>
        </p:txBody>
      </p:sp>
      <p:sp>
        <p:nvSpPr>
          <p:cNvPr id="7" name="Rounded Rectangle 6"/>
          <p:cNvSpPr/>
          <p:nvPr/>
        </p:nvSpPr>
        <p:spPr>
          <a:xfrm>
            <a:off x="2907030" y="1766251"/>
            <a:ext cx="619125" cy="34417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600">
                <a:solidFill>
                  <a:schemeClr val="bg1"/>
                </a:solidFill>
                <a:effectLst/>
                <a:ea typeface="Calibri"/>
                <a:cs typeface="Times New Roman"/>
              </a:rPr>
              <a:t>User Registration</a:t>
            </a:r>
            <a:endParaRPr lang="en-IN" sz="1100">
              <a:solidFill>
                <a:schemeClr val="bg1"/>
              </a:solidFill>
              <a:effectLst/>
              <a:ea typeface="Calibri"/>
              <a:cs typeface="Times New Roman"/>
            </a:endParaRPr>
          </a:p>
        </p:txBody>
      </p:sp>
      <p:sp>
        <p:nvSpPr>
          <p:cNvPr id="8" name="Rounded Rectangle 7"/>
          <p:cNvSpPr/>
          <p:nvPr/>
        </p:nvSpPr>
        <p:spPr>
          <a:xfrm>
            <a:off x="2209800" y="1766886"/>
            <a:ext cx="611505" cy="343535"/>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800">
                <a:solidFill>
                  <a:schemeClr val="bg1"/>
                </a:solidFill>
                <a:effectLst/>
                <a:ea typeface="Calibri"/>
                <a:cs typeface="Times New Roman"/>
              </a:rPr>
              <a:t>Package</a:t>
            </a:r>
            <a:endParaRPr lang="en-IN" sz="1100">
              <a:solidFill>
                <a:schemeClr val="bg1"/>
              </a:solidFill>
              <a:effectLst/>
              <a:ea typeface="Calibri"/>
              <a:cs typeface="Times New Roman"/>
            </a:endParaRPr>
          </a:p>
        </p:txBody>
      </p:sp>
      <p:sp>
        <p:nvSpPr>
          <p:cNvPr id="9" name="Rounded Rectangle 8"/>
          <p:cNvSpPr/>
          <p:nvPr/>
        </p:nvSpPr>
        <p:spPr>
          <a:xfrm>
            <a:off x="3166744" y="997585"/>
            <a:ext cx="1195070" cy="330835"/>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1100" dirty="0">
                <a:solidFill>
                  <a:schemeClr val="bg1"/>
                </a:solidFill>
                <a:effectLst/>
                <a:ea typeface="Calibri"/>
                <a:cs typeface="Times New Roman"/>
              </a:rPr>
              <a:t>Home Activity</a:t>
            </a:r>
            <a:endParaRPr lang="en-IN" sz="1100" dirty="0">
              <a:solidFill>
                <a:schemeClr val="bg1"/>
              </a:solidFill>
              <a:effectLst/>
              <a:ea typeface="Calibri"/>
              <a:cs typeface="Times New Roman"/>
            </a:endParaRPr>
          </a:p>
        </p:txBody>
      </p:sp>
      <p:sp>
        <p:nvSpPr>
          <p:cNvPr id="10" name="Rounded Rectangle 9"/>
          <p:cNvSpPr/>
          <p:nvPr/>
        </p:nvSpPr>
        <p:spPr>
          <a:xfrm>
            <a:off x="6169660" y="1752281"/>
            <a:ext cx="626110" cy="35814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900">
                <a:solidFill>
                  <a:schemeClr val="bg1"/>
                </a:solidFill>
                <a:effectLst/>
                <a:ea typeface="Calibri"/>
                <a:cs typeface="Times New Roman"/>
              </a:rPr>
              <a:t>About</a:t>
            </a:r>
            <a:endParaRPr lang="en-IN" sz="1100">
              <a:solidFill>
                <a:schemeClr val="bg1"/>
              </a:solidFill>
              <a:effectLst/>
              <a:ea typeface="Calibri"/>
              <a:cs typeface="Times New Roman"/>
            </a:endParaRPr>
          </a:p>
        </p:txBody>
      </p:sp>
      <p:sp>
        <p:nvSpPr>
          <p:cNvPr id="11" name="Rounded Rectangle 10"/>
          <p:cNvSpPr/>
          <p:nvPr/>
        </p:nvSpPr>
        <p:spPr>
          <a:xfrm>
            <a:off x="2209799" y="2335847"/>
            <a:ext cx="611505" cy="33020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600">
                <a:solidFill>
                  <a:schemeClr val="bg1"/>
                </a:solidFill>
                <a:effectLst/>
                <a:ea typeface="Calibri"/>
                <a:cs typeface="Times New Roman"/>
              </a:rPr>
              <a:t>Package details</a:t>
            </a:r>
            <a:endParaRPr lang="en-IN" sz="1100">
              <a:solidFill>
                <a:schemeClr val="bg1"/>
              </a:solidFill>
              <a:effectLst/>
              <a:ea typeface="Calibri"/>
              <a:cs typeface="Times New Roman"/>
            </a:endParaRPr>
          </a:p>
        </p:txBody>
      </p:sp>
      <p:sp>
        <p:nvSpPr>
          <p:cNvPr id="12" name="Rounded Rectangle 11"/>
          <p:cNvSpPr/>
          <p:nvPr/>
        </p:nvSpPr>
        <p:spPr>
          <a:xfrm>
            <a:off x="5307965" y="1759266"/>
            <a:ext cx="633095" cy="35814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800">
                <a:solidFill>
                  <a:schemeClr val="bg1"/>
                </a:solidFill>
                <a:effectLst/>
                <a:ea typeface="Calibri"/>
                <a:cs typeface="Times New Roman"/>
              </a:rPr>
              <a:t>Enquiry</a:t>
            </a:r>
            <a:endParaRPr lang="en-IN" sz="1100">
              <a:solidFill>
                <a:schemeClr val="bg1"/>
              </a:solidFill>
              <a:effectLst/>
              <a:ea typeface="Calibri"/>
              <a:cs typeface="Times New Roman"/>
            </a:endParaRPr>
          </a:p>
        </p:txBody>
      </p:sp>
      <p:sp>
        <p:nvSpPr>
          <p:cNvPr id="13" name="Rounded Rectangle 12"/>
          <p:cNvSpPr/>
          <p:nvPr/>
        </p:nvSpPr>
        <p:spPr>
          <a:xfrm>
            <a:off x="1459865" y="2350452"/>
            <a:ext cx="626110" cy="33020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600">
                <a:solidFill>
                  <a:schemeClr val="bg1"/>
                </a:solidFill>
                <a:effectLst/>
                <a:ea typeface="Calibri"/>
                <a:cs typeface="Times New Roman"/>
              </a:rPr>
              <a:t>Images / videos</a:t>
            </a:r>
            <a:endParaRPr lang="en-IN" sz="1100">
              <a:solidFill>
                <a:schemeClr val="bg1"/>
              </a:solidFill>
              <a:effectLst/>
              <a:ea typeface="Calibri"/>
              <a:cs typeface="Times New Roman"/>
            </a:endParaRPr>
          </a:p>
        </p:txBody>
      </p:sp>
      <p:sp>
        <p:nvSpPr>
          <p:cNvPr id="14" name="Rounded Rectangle 13"/>
          <p:cNvSpPr/>
          <p:nvPr/>
        </p:nvSpPr>
        <p:spPr>
          <a:xfrm>
            <a:off x="4391342" y="1766887"/>
            <a:ext cx="619125" cy="35814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600">
                <a:solidFill>
                  <a:schemeClr val="bg1"/>
                </a:solidFill>
                <a:effectLst/>
                <a:ea typeface="Calibri"/>
                <a:cs typeface="Times New Roman"/>
              </a:rPr>
              <a:t>Admin Login</a:t>
            </a:r>
            <a:endParaRPr lang="en-IN" sz="1100">
              <a:solidFill>
                <a:schemeClr val="bg1"/>
              </a:solidFill>
              <a:effectLst/>
              <a:ea typeface="Calibri"/>
              <a:cs typeface="Times New Roman"/>
            </a:endParaRPr>
          </a:p>
        </p:txBody>
      </p:sp>
      <p:sp>
        <p:nvSpPr>
          <p:cNvPr id="15" name="Rounded Rectangle 14"/>
          <p:cNvSpPr/>
          <p:nvPr/>
        </p:nvSpPr>
        <p:spPr>
          <a:xfrm>
            <a:off x="777240" y="2332037"/>
            <a:ext cx="582930" cy="33782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600">
                <a:solidFill>
                  <a:schemeClr val="bg1"/>
                </a:solidFill>
                <a:effectLst/>
                <a:ea typeface="Calibri"/>
                <a:cs typeface="Times New Roman"/>
              </a:rPr>
              <a:t>Home details</a:t>
            </a:r>
            <a:endParaRPr lang="en-IN" sz="1100">
              <a:solidFill>
                <a:schemeClr val="bg1"/>
              </a:solidFill>
              <a:effectLst/>
              <a:ea typeface="Calibri"/>
              <a:cs typeface="Times New Roman"/>
            </a:endParaRPr>
          </a:p>
        </p:txBody>
      </p:sp>
      <p:cxnSp>
        <p:nvCxnSpPr>
          <p:cNvPr id="16" name="Straight Connector 15"/>
          <p:cNvCxnSpPr/>
          <p:nvPr/>
        </p:nvCxnSpPr>
        <p:spPr>
          <a:xfrm>
            <a:off x="1046162" y="1483042"/>
            <a:ext cx="546417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1029335" y="1483042"/>
            <a:ext cx="0" cy="237490"/>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4709160" y="1483042"/>
            <a:ext cx="0" cy="237490"/>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3967480" y="1483042"/>
            <a:ext cx="0" cy="237490"/>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3221355" y="1498282"/>
            <a:ext cx="0" cy="237490"/>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1772920" y="1529397"/>
            <a:ext cx="0" cy="237490"/>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5596255" y="1498282"/>
            <a:ext cx="0" cy="237490"/>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2454592" y="1483042"/>
            <a:ext cx="0" cy="237490"/>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6510337" y="1483042"/>
            <a:ext cx="0" cy="237490"/>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9" idx="2"/>
          </p:cNvCxnSpPr>
          <p:nvPr/>
        </p:nvCxnSpPr>
        <p:spPr>
          <a:xfrm>
            <a:off x="3764279" y="1328420"/>
            <a:ext cx="0" cy="1698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Diamond 25"/>
          <p:cNvSpPr/>
          <p:nvPr/>
        </p:nvSpPr>
        <p:spPr>
          <a:xfrm>
            <a:off x="4607965" y="2607627"/>
            <a:ext cx="701675" cy="401320"/>
          </a:xfrm>
          <a:prstGeom prst="diamond">
            <a:avLst/>
          </a:prstGeom>
          <a:solidFill>
            <a:schemeClr val="accent1">
              <a:alpha val="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500" dirty="0">
                <a:solidFill>
                  <a:schemeClr val="bg1"/>
                </a:solidFill>
                <a:effectLst/>
                <a:ea typeface="Calibri"/>
                <a:cs typeface="Times New Roman"/>
              </a:rPr>
              <a:t>Valid</a:t>
            </a:r>
            <a:endParaRPr lang="en-IN" sz="1100" dirty="0">
              <a:solidFill>
                <a:schemeClr val="bg1"/>
              </a:solidFill>
              <a:effectLst/>
              <a:ea typeface="Calibri"/>
              <a:cs typeface="Times New Roman"/>
            </a:endParaRPr>
          </a:p>
        </p:txBody>
      </p:sp>
      <p:cxnSp>
        <p:nvCxnSpPr>
          <p:cNvPr id="27" name="Straight Arrow Connector 26"/>
          <p:cNvCxnSpPr/>
          <p:nvPr/>
        </p:nvCxnSpPr>
        <p:spPr>
          <a:xfrm flipH="1">
            <a:off x="3735070" y="2110421"/>
            <a:ext cx="0" cy="933450"/>
          </a:xfrm>
          <a:prstGeom prst="straightConnector1">
            <a:avLst/>
          </a:prstGeom>
          <a:ln w="12700">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28" name="Rounded Rectangle 27"/>
          <p:cNvSpPr/>
          <p:nvPr/>
        </p:nvSpPr>
        <p:spPr>
          <a:xfrm>
            <a:off x="3467989" y="3972661"/>
            <a:ext cx="621030" cy="25146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500" u="none" strike="noStrike" dirty="0">
                <a:solidFill>
                  <a:schemeClr val="bg1"/>
                </a:solidFill>
                <a:effectLst/>
                <a:latin typeface="Lato"/>
                <a:ea typeface="Times New Roman"/>
                <a:cs typeface="Times New Roman"/>
              </a:rPr>
              <a:t>View Package</a:t>
            </a:r>
            <a:endParaRPr lang="en-IN" sz="1100" dirty="0">
              <a:solidFill>
                <a:schemeClr val="bg1"/>
              </a:solidFill>
              <a:effectLst/>
              <a:ea typeface="Calibri"/>
              <a:cs typeface="Times New Roman"/>
            </a:endParaRPr>
          </a:p>
        </p:txBody>
      </p:sp>
      <p:sp>
        <p:nvSpPr>
          <p:cNvPr id="29" name="Rounded Rectangle 28"/>
          <p:cNvSpPr/>
          <p:nvPr/>
        </p:nvSpPr>
        <p:spPr>
          <a:xfrm>
            <a:off x="3832542" y="2963273"/>
            <a:ext cx="551815" cy="258445"/>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800" dirty="0">
                <a:solidFill>
                  <a:schemeClr val="bg1"/>
                </a:solidFill>
                <a:effectLst/>
                <a:ea typeface="Calibri"/>
                <a:cs typeface="Times New Roman"/>
              </a:rPr>
              <a:t>No</a:t>
            </a:r>
            <a:endParaRPr lang="en-IN" sz="1100" dirty="0">
              <a:solidFill>
                <a:schemeClr val="bg1"/>
              </a:solidFill>
              <a:effectLst/>
              <a:ea typeface="Calibri"/>
              <a:cs typeface="Times New Roman"/>
            </a:endParaRPr>
          </a:p>
        </p:txBody>
      </p:sp>
      <p:cxnSp>
        <p:nvCxnSpPr>
          <p:cNvPr id="30" name="Straight Connector 29"/>
          <p:cNvCxnSpPr/>
          <p:nvPr/>
        </p:nvCxnSpPr>
        <p:spPr>
          <a:xfrm>
            <a:off x="4251325" y="3794125"/>
            <a:ext cx="0" cy="22034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3272612" y="4057015"/>
            <a:ext cx="11290" cy="2446528"/>
          </a:xfrm>
          <a:prstGeom prst="line">
            <a:avLst/>
          </a:prstGeom>
          <a:noFill/>
          <a:ln w="9525" cap="flat" cmpd="sng" algn="ctr">
            <a:solidFill>
              <a:schemeClr val="bg1"/>
            </a:solidFill>
            <a:prstDash val="solid"/>
          </a:ln>
          <a:effectLst/>
        </p:spPr>
      </p:cxnSp>
      <p:sp>
        <p:nvSpPr>
          <p:cNvPr id="32" name="Rounded Rectangle 31"/>
          <p:cNvSpPr/>
          <p:nvPr/>
        </p:nvSpPr>
        <p:spPr>
          <a:xfrm>
            <a:off x="3465766" y="4286884"/>
            <a:ext cx="625475" cy="29972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500" u="none" strike="noStrike" dirty="0">
                <a:solidFill>
                  <a:schemeClr val="bg1"/>
                </a:solidFill>
                <a:effectLst/>
                <a:latin typeface="Lato"/>
                <a:ea typeface="Times New Roman"/>
                <a:cs typeface="Times New Roman"/>
              </a:rPr>
              <a:t>Booking Package</a:t>
            </a:r>
            <a:endParaRPr lang="en-IN" sz="1100" dirty="0">
              <a:solidFill>
                <a:schemeClr val="bg1"/>
              </a:solidFill>
              <a:effectLst/>
              <a:ea typeface="Calibri"/>
              <a:cs typeface="Times New Roman"/>
            </a:endParaRPr>
          </a:p>
        </p:txBody>
      </p:sp>
      <p:sp>
        <p:nvSpPr>
          <p:cNvPr id="33" name="Rounded Rectangle 32"/>
          <p:cNvSpPr/>
          <p:nvPr/>
        </p:nvSpPr>
        <p:spPr>
          <a:xfrm>
            <a:off x="4769167" y="4676140"/>
            <a:ext cx="628015" cy="53848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80000"/>
              </a:lnSpc>
              <a:spcAft>
                <a:spcPts val="1000"/>
              </a:spcAft>
            </a:pPr>
            <a:r>
              <a:rPr lang="en-IN" sz="500" u="none" strike="noStrike" dirty="0">
                <a:solidFill>
                  <a:schemeClr val="bg1"/>
                </a:solidFill>
                <a:effectLst/>
                <a:latin typeface="Lato"/>
                <a:ea typeface="Times New Roman"/>
                <a:cs typeface="Calibri"/>
              </a:rPr>
              <a:t>Manage</a:t>
            </a:r>
            <a:r>
              <a:rPr lang="en-IN" sz="600" dirty="0">
                <a:solidFill>
                  <a:schemeClr val="bg1"/>
                </a:solidFill>
                <a:effectLst/>
                <a:ea typeface="Times New Roman"/>
                <a:cs typeface="Calibri"/>
              </a:rPr>
              <a:t> package sub-categories</a:t>
            </a:r>
            <a:endParaRPr lang="en-IN" sz="1100" dirty="0">
              <a:solidFill>
                <a:schemeClr val="bg1"/>
              </a:solidFill>
              <a:effectLst/>
              <a:ea typeface="Calibri"/>
              <a:cs typeface="Times New Roman"/>
            </a:endParaRPr>
          </a:p>
        </p:txBody>
      </p:sp>
      <p:sp>
        <p:nvSpPr>
          <p:cNvPr id="34" name="Rounded Rectangle 33"/>
          <p:cNvSpPr/>
          <p:nvPr/>
        </p:nvSpPr>
        <p:spPr>
          <a:xfrm>
            <a:off x="3462403" y="5353050"/>
            <a:ext cx="594360" cy="340995"/>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500" u="none" strike="noStrike" dirty="0">
                <a:solidFill>
                  <a:schemeClr val="bg1"/>
                </a:solidFill>
                <a:effectLst/>
                <a:latin typeface="Lato"/>
                <a:ea typeface="Times New Roman"/>
                <a:cs typeface="Times New Roman"/>
              </a:rPr>
              <a:t>Cancel </a:t>
            </a:r>
            <a:r>
              <a:rPr lang="en-IN" sz="500" u="none" strike="noStrike" dirty="0" smtClean="0">
                <a:solidFill>
                  <a:schemeClr val="bg1"/>
                </a:solidFill>
                <a:effectLst/>
                <a:latin typeface="Lato"/>
                <a:ea typeface="Times New Roman"/>
                <a:cs typeface="Times New Roman"/>
              </a:rPr>
              <a:t>Booking</a:t>
            </a:r>
            <a:endParaRPr lang="en-IN" sz="1100" dirty="0">
              <a:solidFill>
                <a:schemeClr val="bg1"/>
              </a:solidFill>
              <a:effectLst/>
              <a:ea typeface="Calibri"/>
              <a:cs typeface="Times New Roman"/>
            </a:endParaRPr>
          </a:p>
        </p:txBody>
      </p:sp>
      <p:sp>
        <p:nvSpPr>
          <p:cNvPr id="35" name="Rounded Rectangle 34"/>
          <p:cNvSpPr/>
          <p:nvPr/>
        </p:nvSpPr>
        <p:spPr>
          <a:xfrm>
            <a:off x="3453447" y="4990465"/>
            <a:ext cx="621665" cy="31369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endParaRPr lang="en-IN" sz="1100" dirty="0">
              <a:solidFill>
                <a:schemeClr val="bg1"/>
              </a:solidFill>
              <a:effectLst/>
              <a:ea typeface="Calibri"/>
              <a:cs typeface="Times New Roman"/>
            </a:endParaRPr>
          </a:p>
        </p:txBody>
      </p:sp>
      <p:cxnSp>
        <p:nvCxnSpPr>
          <p:cNvPr id="36" name="Straight Arrow Connector 35"/>
          <p:cNvCxnSpPr/>
          <p:nvPr/>
        </p:nvCxnSpPr>
        <p:spPr>
          <a:xfrm flipH="1">
            <a:off x="4114800" y="4101210"/>
            <a:ext cx="129540" cy="0"/>
          </a:xfrm>
          <a:prstGeom prst="straightConnector1">
            <a:avLst/>
          </a:prstGeom>
          <a:ln w="9525">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H="1">
            <a:off x="3311842" y="5902324"/>
            <a:ext cx="129540" cy="0"/>
          </a:xfrm>
          <a:prstGeom prst="straightConnector1">
            <a:avLst/>
          </a:prstGeom>
          <a:ln w="9525">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a:off x="4084669" y="5902324"/>
            <a:ext cx="129540" cy="0"/>
          </a:xfrm>
          <a:prstGeom prst="straightConnector1">
            <a:avLst/>
          </a:prstGeom>
          <a:ln w="9525">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flipH="1">
            <a:off x="4106545" y="5144769"/>
            <a:ext cx="129540" cy="0"/>
          </a:xfrm>
          <a:prstGeom prst="straightConnector1">
            <a:avLst/>
          </a:prstGeom>
          <a:ln w="9525">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3278962" y="4057015"/>
            <a:ext cx="163830" cy="0"/>
          </a:xfrm>
          <a:prstGeom prst="straightConnector1">
            <a:avLst/>
          </a:prstGeom>
          <a:ln w="9525">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flipH="1">
            <a:off x="3261359" y="5537708"/>
            <a:ext cx="177165" cy="0"/>
          </a:xfrm>
          <a:prstGeom prst="straightConnector1">
            <a:avLst/>
          </a:prstGeom>
          <a:ln w="9525">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flipH="1" flipV="1">
            <a:off x="3297555" y="5140325"/>
            <a:ext cx="158115" cy="6985"/>
          </a:xfrm>
          <a:prstGeom prst="straightConnector1">
            <a:avLst/>
          </a:prstGeom>
          <a:ln w="9525">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a:off x="4597717" y="4969190"/>
            <a:ext cx="163830" cy="5715"/>
          </a:xfrm>
          <a:prstGeom prst="straightConnector1">
            <a:avLst/>
          </a:prstGeom>
          <a:ln w="9525">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H="1">
            <a:off x="4076490" y="5537708"/>
            <a:ext cx="143510" cy="0"/>
          </a:xfrm>
          <a:prstGeom prst="straightConnector1">
            <a:avLst/>
          </a:prstGeom>
          <a:ln w="9525">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5414645" y="3599973"/>
            <a:ext cx="135890" cy="0"/>
          </a:xfrm>
          <a:prstGeom prst="straightConnector1">
            <a:avLst/>
          </a:prstGeom>
          <a:ln w="9525">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3283902" y="4399279"/>
            <a:ext cx="157480" cy="0"/>
          </a:xfrm>
          <a:prstGeom prst="straightConnector1">
            <a:avLst/>
          </a:prstGeom>
          <a:ln w="9525">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47" name="Oval 46"/>
          <p:cNvSpPr/>
          <p:nvPr/>
        </p:nvSpPr>
        <p:spPr>
          <a:xfrm>
            <a:off x="3467597" y="6449504"/>
            <a:ext cx="580390" cy="41465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solidFill>
                <a:schemeClr val="bg1"/>
              </a:solidFill>
            </a:endParaRPr>
          </a:p>
        </p:txBody>
      </p:sp>
      <p:sp>
        <p:nvSpPr>
          <p:cNvPr id="48" name="Rounded Rectangle 47"/>
          <p:cNvSpPr/>
          <p:nvPr/>
        </p:nvSpPr>
        <p:spPr>
          <a:xfrm>
            <a:off x="3479500" y="5769292"/>
            <a:ext cx="594360" cy="266065"/>
          </a:xfrm>
          <a:prstGeom prst="roundRect">
            <a:avLst>
              <a:gd name="adj" fmla="val 10664"/>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600" u="none" strike="noStrike" dirty="0">
                <a:solidFill>
                  <a:schemeClr val="bg1"/>
                </a:solidFill>
                <a:effectLst/>
                <a:latin typeface="Lato"/>
                <a:ea typeface="Times New Roman"/>
                <a:cs typeface="Times New Roman"/>
              </a:rPr>
              <a:t>Feedback</a:t>
            </a:r>
            <a:endParaRPr lang="en-IN" sz="1100" dirty="0">
              <a:solidFill>
                <a:schemeClr val="bg1"/>
              </a:solidFill>
              <a:effectLst/>
              <a:ea typeface="Calibri"/>
              <a:cs typeface="Times New Roman"/>
            </a:endParaRPr>
          </a:p>
        </p:txBody>
      </p:sp>
      <p:cxnSp>
        <p:nvCxnSpPr>
          <p:cNvPr id="49" name="Straight Connector 48"/>
          <p:cNvCxnSpPr/>
          <p:nvPr/>
        </p:nvCxnSpPr>
        <p:spPr>
          <a:xfrm>
            <a:off x="3721100" y="3824922"/>
            <a:ext cx="527685" cy="0"/>
          </a:xfrm>
          <a:prstGeom prst="line">
            <a:avLst/>
          </a:prstGeom>
          <a:noFill/>
          <a:ln w="9525" cap="flat" cmpd="sng" algn="ctr">
            <a:solidFill>
              <a:schemeClr val="bg1"/>
            </a:solidFill>
            <a:prstDash val="solid"/>
          </a:ln>
          <a:effectLst/>
        </p:spPr>
      </p:cxnSp>
      <p:cxnSp>
        <p:nvCxnSpPr>
          <p:cNvPr id="50" name="Straight Connector 49"/>
          <p:cNvCxnSpPr>
            <a:stCxn id="26" idx="2"/>
          </p:cNvCxnSpPr>
          <p:nvPr/>
        </p:nvCxnSpPr>
        <p:spPr>
          <a:xfrm>
            <a:off x="4958803" y="3008947"/>
            <a:ext cx="0" cy="390254"/>
          </a:xfrm>
          <a:prstGeom prst="line">
            <a:avLst/>
          </a:prstGeom>
          <a:noFill/>
          <a:ln w="9525" cap="flat" cmpd="sng" algn="ctr">
            <a:solidFill>
              <a:schemeClr val="bg1"/>
            </a:solidFill>
            <a:prstDash val="solid"/>
          </a:ln>
          <a:effectLst/>
        </p:spPr>
      </p:cxnSp>
      <p:cxnSp>
        <p:nvCxnSpPr>
          <p:cNvPr id="52" name="Straight Arrow Connector 51"/>
          <p:cNvCxnSpPr>
            <a:endCxn id="47" idx="1"/>
          </p:cNvCxnSpPr>
          <p:nvPr/>
        </p:nvCxnSpPr>
        <p:spPr>
          <a:xfrm flipV="1">
            <a:off x="3280625" y="6510229"/>
            <a:ext cx="271968" cy="299"/>
          </a:xfrm>
          <a:prstGeom prst="straightConnector1">
            <a:avLst/>
          </a:prstGeom>
          <a:noFill/>
          <a:ln w="9525" cap="flat" cmpd="sng" algn="ctr">
            <a:solidFill>
              <a:schemeClr val="bg1"/>
            </a:solidFill>
            <a:prstDash val="solid"/>
            <a:tailEnd type="arrow"/>
          </a:ln>
          <a:effectLst/>
        </p:spPr>
      </p:cxnSp>
      <p:sp>
        <p:nvSpPr>
          <p:cNvPr id="53" name="Diamond 52"/>
          <p:cNvSpPr/>
          <p:nvPr/>
        </p:nvSpPr>
        <p:spPr>
          <a:xfrm>
            <a:off x="3349942" y="3044236"/>
            <a:ext cx="770255" cy="354965"/>
          </a:xfrm>
          <a:prstGeom prst="diamond">
            <a:avLst/>
          </a:prstGeom>
          <a:solidFill>
            <a:schemeClr val="accent1">
              <a:alpha val="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600" dirty="0">
                <a:solidFill>
                  <a:schemeClr val="bg1"/>
                </a:solidFill>
                <a:effectLst/>
                <a:latin typeface="Cambria"/>
                <a:ea typeface="Calibri"/>
                <a:cs typeface="Times New Roman"/>
              </a:rPr>
              <a:t>Valid</a:t>
            </a:r>
            <a:endParaRPr lang="en-IN" sz="1100" dirty="0">
              <a:solidFill>
                <a:schemeClr val="bg1"/>
              </a:solidFill>
              <a:effectLst/>
              <a:ea typeface="Calibri"/>
              <a:cs typeface="Times New Roman"/>
            </a:endParaRPr>
          </a:p>
        </p:txBody>
      </p:sp>
      <p:cxnSp>
        <p:nvCxnSpPr>
          <p:cNvPr id="54" name="Straight Arrow Connector 53"/>
          <p:cNvCxnSpPr/>
          <p:nvPr/>
        </p:nvCxnSpPr>
        <p:spPr>
          <a:xfrm>
            <a:off x="1043305" y="2079307"/>
            <a:ext cx="0" cy="197485"/>
          </a:xfrm>
          <a:prstGeom prst="straightConnector1">
            <a:avLst/>
          </a:prstGeom>
          <a:noFill/>
          <a:ln w="9525" cap="flat" cmpd="sng" algn="ctr">
            <a:solidFill>
              <a:schemeClr val="bg1"/>
            </a:solidFill>
            <a:prstDash val="solid"/>
            <a:tailEnd type="arrow"/>
          </a:ln>
          <a:effectLst/>
        </p:spPr>
      </p:cxnSp>
      <p:cxnSp>
        <p:nvCxnSpPr>
          <p:cNvPr id="55" name="Straight Arrow Connector 54"/>
          <p:cNvCxnSpPr/>
          <p:nvPr/>
        </p:nvCxnSpPr>
        <p:spPr>
          <a:xfrm flipH="1" flipV="1">
            <a:off x="4089019" y="4782096"/>
            <a:ext cx="135890" cy="6350"/>
          </a:xfrm>
          <a:prstGeom prst="straightConnector1">
            <a:avLst/>
          </a:prstGeom>
          <a:noFill/>
          <a:ln w="9525" cap="flat" cmpd="sng" algn="ctr">
            <a:solidFill>
              <a:schemeClr val="bg1"/>
            </a:solidFill>
            <a:prstDash val="solid"/>
            <a:tailEnd type="arrow"/>
          </a:ln>
          <a:effectLst/>
        </p:spPr>
      </p:cxnSp>
      <p:sp>
        <p:nvSpPr>
          <p:cNvPr id="56" name="Rounded Rectangle 55"/>
          <p:cNvSpPr/>
          <p:nvPr/>
        </p:nvSpPr>
        <p:spPr>
          <a:xfrm>
            <a:off x="5459095" y="2838450"/>
            <a:ext cx="758825" cy="271145"/>
          </a:xfrm>
          <a:prstGeom prst="roundRect">
            <a:avLst>
              <a:gd name="adj" fmla="val 9734"/>
            </a:avLst>
          </a:prstGeom>
          <a:noFill/>
          <a:ln w="25400" cap="flat" cmpd="sng" algn="ctr">
            <a:solidFill>
              <a:schemeClr val="bg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nSpc>
                <a:spcPct val="115000"/>
              </a:lnSpc>
              <a:spcAft>
                <a:spcPts val="1000"/>
              </a:spcAft>
            </a:pPr>
            <a:r>
              <a:rPr lang="en-IN" sz="600" dirty="0" smtClean="0">
                <a:solidFill>
                  <a:schemeClr val="bg1"/>
                </a:solidFill>
                <a:effectLst/>
                <a:latin typeface="Cambria"/>
                <a:ea typeface="Times New Roman"/>
                <a:cs typeface="Times New Roman"/>
              </a:rPr>
              <a:t>E</a:t>
            </a:r>
            <a:r>
              <a:rPr lang="en-IN" sz="600" strike="noStrike" dirty="0" smtClean="0">
                <a:solidFill>
                  <a:schemeClr val="bg1"/>
                </a:solidFill>
                <a:effectLst/>
                <a:latin typeface="Cambria"/>
                <a:ea typeface="Times New Roman"/>
                <a:cs typeface="Times New Roman"/>
              </a:rPr>
              <a:t>nquiry</a:t>
            </a:r>
            <a:r>
              <a:rPr lang="en-IN" sz="600" dirty="0" smtClean="0">
                <a:solidFill>
                  <a:schemeClr val="bg1"/>
                </a:solidFill>
                <a:effectLst/>
                <a:latin typeface="Cambria"/>
                <a:ea typeface="Times New Roman"/>
                <a:cs typeface="Times New Roman"/>
              </a:rPr>
              <a:t> </a:t>
            </a:r>
            <a:r>
              <a:rPr lang="en-IN" sz="600" dirty="0">
                <a:solidFill>
                  <a:schemeClr val="bg1"/>
                </a:solidFill>
                <a:effectLst/>
                <a:latin typeface="Cambria"/>
                <a:ea typeface="Times New Roman"/>
                <a:cs typeface="Times New Roman"/>
              </a:rPr>
              <a:t>From</a:t>
            </a:r>
            <a:endParaRPr lang="en-IN" sz="1100" dirty="0">
              <a:solidFill>
                <a:schemeClr val="bg1"/>
              </a:solidFill>
              <a:effectLst/>
              <a:latin typeface="Calibri"/>
              <a:ea typeface="Calibri"/>
              <a:cs typeface="Times New Roman"/>
            </a:endParaRPr>
          </a:p>
        </p:txBody>
      </p:sp>
      <p:sp>
        <p:nvSpPr>
          <p:cNvPr id="58" name="Rounded Rectangle 57"/>
          <p:cNvSpPr/>
          <p:nvPr/>
        </p:nvSpPr>
        <p:spPr>
          <a:xfrm>
            <a:off x="4767580" y="4177664"/>
            <a:ext cx="614680" cy="408940"/>
          </a:xfrm>
          <a:prstGeom prst="roundRect">
            <a:avLst/>
          </a:prstGeom>
          <a:noFill/>
          <a:ln w="25400" cap="flat" cmpd="sng" algn="ctr">
            <a:solidFill>
              <a:schemeClr val="bg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500" u="none" strike="noStrike" dirty="0" smtClean="0">
                <a:solidFill>
                  <a:schemeClr val="bg1"/>
                </a:solidFill>
                <a:effectLst/>
                <a:latin typeface="Lato"/>
                <a:ea typeface="Times New Roman"/>
                <a:cs typeface="Times New Roman"/>
              </a:rPr>
              <a:t>Manage</a:t>
            </a:r>
            <a:r>
              <a:rPr lang="en-IN" sz="500" dirty="0">
                <a:solidFill>
                  <a:schemeClr val="bg1"/>
                </a:solidFill>
                <a:latin typeface="Lato"/>
                <a:ea typeface="Times New Roman"/>
                <a:cs typeface="Times New Roman"/>
              </a:rPr>
              <a:t> </a:t>
            </a:r>
            <a:r>
              <a:rPr lang="en-IN" sz="500" dirty="0" smtClean="0">
                <a:solidFill>
                  <a:schemeClr val="bg1"/>
                </a:solidFill>
                <a:effectLst/>
                <a:latin typeface="Lato"/>
                <a:ea typeface="Times New Roman"/>
                <a:cs typeface="Times New Roman"/>
              </a:rPr>
              <a:t>Package </a:t>
            </a:r>
            <a:r>
              <a:rPr lang="en-IN" sz="500" dirty="0">
                <a:solidFill>
                  <a:schemeClr val="bg1"/>
                </a:solidFill>
                <a:effectLst/>
                <a:latin typeface="Lato"/>
                <a:ea typeface="Times New Roman"/>
                <a:cs typeface="Times New Roman"/>
              </a:rPr>
              <a:t>categories</a:t>
            </a:r>
            <a:endParaRPr lang="en-IN" sz="1100" dirty="0">
              <a:solidFill>
                <a:schemeClr val="bg1"/>
              </a:solidFill>
              <a:effectLst/>
              <a:latin typeface="Calibri"/>
              <a:ea typeface="Calibri"/>
              <a:cs typeface="Times New Roman"/>
            </a:endParaRPr>
          </a:p>
        </p:txBody>
      </p:sp>
      <p:sp>
        <p:nvSpPr>
          <p:cNvPr id="59" name="Rounded Rectangle 58"/>
          <p:cNvSpPr/>
          <p:nvPr/>
        </p:nvSpPr>
        <p:spPr>
          <a:xfrm>
            <a:off x="4774176" y="3470590"/>
            <a:ext cx="628015" cy="306705"/>
          </a:xfrm>
          <a:prstGeom prst="roundRect">
            <a:avLst/>
          </a:prstGeom>
          <a:noFill/>
          <a:ln w="25400" cap="flat" cmpd="sng" algn="ctr">
            <a:solidFill>
              <a:schemeClr val="bg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500">
                <a:solidFill>
                  <a:schemeClr val="bg1"/>
                </a:solidFill>
                <a:effectLst/>
                <a:latin typeface="Calibri"/>
                <a:ea typeface="Calibri"/>
                <a:cs typeface="Calibri"/>
              </a:rPr>
              <a:t>Manage User</a:t>
            </a:r>
            <a:endParaRPr lang="en-IN" sz="1100">
              <a:solidFill>
                <a:schemeClr val="bg1"/>
              </a:solidFill>
              <a:effectLst/>
              <a:latin typeface="Calibri"/>
              <a:ea typeface="Calibri"/>
              <a:cs typeface="Times New Roman"/>
            </a:endParaRPr>
          </a:p>
        </p:txBody>
      </p:sp>
      <p:sp>
        <p:nvSpPr>
          <p:cNvPr id="60" name="Rounded Rectangle 59"/>
          <p:cNvSpPr/>
          <p:nvPr/>
        </p:nvSpPr>
        <p:spPr>
          <a:xfrm>
            <a:off x="3453627" y="4628195"/>
            <a:ext cx="594360" cy="340995"/>
          </a:xfrm>
          <a:prstGeom prst="roundRect">
            <a:avLst>
              <a:gd name="adj" fmla="val 17708"/>
            </a:avLst>
          </a:prstGeom>
          <a:noFill/>
          <a:ln w="25400" cap="flat" cmpd="sng" algn="ctr">
            <a:solidFill>
              <a:schemeClr val="bg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500" u="none" strike="noStrike" dirty="0">
                <a:solidFill>
                  <a:schemeClr val="bg1"/>
                </a:solidFill>
                <a:effectLst/>
                <a:latin typeface="Lato"/>
                <a:ea typeface="Times New Roman"/>
                <a:cs typeface="Times New Roman"/>
              </a:rPr>
              <a:t>Cancel Booking</a:t>
            </a:r>
            <a:endParaRPr lang="en-IN" sz="1100" dirty="0">
              <a:solidFill>
                <a:schemeClr val="bg1"/>
              </a:solidFill>
              <a:effectLst/>
              <a:latin typeface="Calibri"/>
              <a:ea typeface="Calibri"/>
              <a:cs typeface="Times New Roman"/>
            </a:endParaRPr>
          </a:p>
        </p:txBody>
      </p:sp>
      <p:sp>
        <p:nvSpPr>
          <p:cNvPr id="61" name="Rounded Rectangle 60"/>
          <p:cNvSpPr/>
          <p:nvPr/>
        </p:nvSpPr>
        <p:spPr>
          <a:xfrm>
            <a:off x="4759642" y="3824922"/>
            <a:ext cx="621665" cy="313690"/>
          </a:xfrm>
          <a:prstGeom prst="roundRect">
            <a:avLst>
              <a:gd name="adj" fmla="val 13992"/>
            </a:avLst>
          </a:prstGeom>
          <a:noFill/>
          <a:ln w="25400" cap="flat" cmpd="sng" algn="ctr">
            <a:solidFill>
              <a:schemeClr val="bg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500" u="none" strike="noStrike" dirty="0" smtClean="0">
                <a:solidFill>
                  <a:schemeClr val="bg1"/>
                </a:solidFill>
                <a:effectLst/>
                <a:latin typeface="Lato"/>
                <a:ea typeface="Times New Roman"/>
                <a:cs typeface="Times New Roman"/>
              </a:rPr>
              <a:t>Manage</a:t>
            </a:r>
            <a:r>
              <a:rPr lang="en-IN" sz="500" dirty="0" smtClean="0">
                <a:solidFill>
                  <a:schemeClr val="bg1"/>
                </a:solidFill>
                <a:effectLst/>
                <a:latin typeface="Lato"/>
                <a:ea typeface="Times New Roman"/>
                <a:cs typeface="Times New Roman"/>
              </a:rPr>
              <a:t> </a:t>
            </a:r>
            <a:r>
              <a:rPr lang="en-IN" sz="500" dirty="0">
                <a:solidFill>
                  <a:schemeClr val="bg1"/>
                </a:solidFill>
                <a:effectLst/>
                <a:latin typeface="Lato"/>
                <a:ea typeface="Times New Roman"/>
                <a:cs typeface="Times New Roman"/>
              </a:rPr>
              <a:t>Package</a:t>
            </a:r>
            <a:endParaRPr lang="en-IN" sz="1100" dirty="0">
              <a:solidFill>
                <a:schemeClr val="bg1"/>
              </a:solidFill>
              <a:effectLst/>
              <a:latin typeface="Calibri"/>
              <a:ea typeface="Calibri"/>
              <a:cs typeface="Times New Roman"/>
            </a:endParaRPr>
          </a:p>
        </p:txBody>
      </p:sp>
      <p:cxnSp>
        <p:nvCxnSpPr>
          <p:cNvPr id="62" name="Straight Arrow Connector 61"/>
          <p:cNvCxnSpPr/>
          <p:nvPr/>
        </p:nvCxnSpPr>
        <p:spPr>
          <a:xfrm>
            <a:off x="4603750" y="3623942"/>
            <a:ext cx="163830" cy="0"/>
          </a:xfrm>
          <a:prstGeom prst="straightConnector1">
            <a:avLst/>
          </a:prstGeom>
          <a:noFill/>
          <a:ln w="9525" cap="flat" cmpd="sng" algn="ctr">
            <a:solidFill>
              <a:schemeClr val="bg1"/>
            </a:solidFill>
            <a:prstDash val="solid"/>
            <a:tailEnd type="arrow"/>
          </a:ln>
          <a:effectLst/>
        </p:spPr>
      </p:cxnSp>
      <p:cxnSp>
        <p:nvCxnSpPr>
          <p:cNvPr id="63" name="Straight Arrow Connector 62"/>
          <p:cNvCxnSpPr/>
          <p:nvPr/>
        </p:nvCxnSpPr>
        <p:spPr>
          <a:xfrm>
            <a:off x="4611370" y="5430520"/>
            <a:ext cx="163830" cy="0"/>
          </a:xfrm>
          <a:prstGeom prst="straightConnector1">
            <a:avLst/>
          </a:prstGeom>
          <a:noFill/>
          <a:ln w="9525" cap="flat" cmpd="sng" algn="ctr">
            <a:solidFill>
              <a:schemeClr val="bg1"/>
            </a:solidFill>
            <a:prstDash val="solid"/>
            <a:tailEnd type="arrow"/>
          </a:ln>
          <a:effectLst/>
        </p:spPr>
      </p:cxnSp>
      <p:cxnSp>
        <p:nvCxnSpPr>
          <p:cNvPr id="64" name="Straight Arrow Connector 63"/>
          <p:cNvCxnSpPr/>
          <p:nvPr/>
        </p:nvCxnSpPr>
        <p:spPr>
          <a:xfrm>
            <a:off x="4592636" y="5832790"/>
            <a:ext cx="149225" cy="0"/>
          </a:xfrm>
          <a:prstGeom prst="straightConnector1">
            <a:avLst/>
          </a:prstGeom>
          <a:noFill/>
          <a:ln w="9525" cap="flat" cmpd="sng" algn="ctr">
            <a:solidFill>
              <a:schemeClr val="bg1"/>
            </a:solidFill>
            <a:prstDash val="solid"/>
            <a:tailEnd type="arrow"/>
          </a:ln>
          <a:effectLst/>
        </p:spPr>
      </p:cxnSp>
      <p:cxnSp>
        <p:nvCxnSpPr>
          <p:cNvPr id="65" name="Straight Arrow Connector 64"/>
          <p:cNvCxnSpPr/>
          <p:nvPr/>
        </p:nvCxnSpPr>
        <p:spPr>
          <a:xfrm>
            <a:off x="2457132" y="2105977"/>
            <a:ext cx="0" cy="190500"/>
          </a:xfrm>
          <a:prstGeom prst="straightConnector1">
            <a:avLst/>
          </a:prstGeom>
          <a:noFill/>
          <a:ln w="9525" cap="flat" cmpd="sng" algn="ctr">
            <a:solidFill>
              <a:schemeClr val="bg1"/>
            </a:solidFill>
            <a:prstDash val="solid"/>
            <a:tailEnd type="arrow"/>
          </a:ln>
          <a:effectLst/>
        </p:spPr>
      </p:cxnSp>
      <p:cxnSp>
        <p:nvCxnSpPr>
          <p:cNvPr id="66" name="Straight Arrow Connector 65"/>
          <p:cNvCxnSpPr/>
          <p:nvPr/>
        </p:nvCxnSpPr>
        <p:spPr>
          <a:xfrm flipH="1">
            <a:off x="1777365" y="2125027"/>
            <a:ext cx="0" cy="210820"/>
          </a:xfrm>
          <a:prstGeom prst="straightConnector1">
            <a:avLst/>
          </a:prstGeom>
          <a:noFill/>
          <a:ln w="9525" cap="flat" cmpd="sng" algn="ctr">
            <a:solidFill>
              <a:schemeClr val="bg1"/>
            </a:solidFill>
            <a:prstDash val="solid"/>
            <a:tailEnd type="arrow"/>
          </a:ln>
          <a:effectLst/>
        </p:spPr>
      </p:cxnSp>
      <p:cxnSp>
        <p:nvCxnSpPr>
          <p:cNvPr id="67" name="Straight Arrow Connector 66"/>
          <p:cNvCxnSpPr/>
          <p:nvPr/>
        </p:nvCxnSpPr>
        <p:spPr>
          <a:xfrm>
            <a:off x="5402191" y="6204267"/>
            <a:ext cx="163830" cy="0"/>
          </a:xfrm>
          <a:prstGeom prst="straightConnector1">
            <a:avLst/>
          </a:prstGeom>
          <a:noFill/>
          <a:ln w="9525" cap="flat" cmpd="sng" algn="ctr">
            <a:solidFill>
              <a:schemeClr val="bg1"/>
            </a:solidFill>
            <a:prstDash val="solid"/>
            <a:tailEnd type="arrow"/>
          </a:ln>
          <a:effectLst/>
        </p:spPr>
      </p:cxnSp>
      <p:cxnSp>
        <p:nvCxnSpPr>
          <p:cNvPr id="68" name="Straight Arrow Connector 67"/>
          <p:cNvCxnSpPr/>
          <p:nvPr/>
        </p:nvCxnSpPr>
        <p:spPr>
          <a:xfrm flipH="1" flipV="1">
            <a:off x="3256026" y="4795199"/>
            <a:ext cx="158115" cy="6985"/>
          </a:xfrm>
          <a:prstGeom prst="straightConnector1">
            <a:avLst/>
          </a:prstGeom>
          <a:noFill/>
          <a:ln w="9525" cap="flat" cmpd="sng" algn="ctr">
            <a:solidFill>
              <a:schemeClr val="bg1"/>
            </a:solidFill>
            <a:prstDash val="solid"/>
            <a:tailEnd type="arrow"/>
          </a:ln>
          <a:effectLst/>
        </p:spPr>
      </p:cxnSp>
      <p:cxnSp>
        <p:nvCxnSpPr>
          <p:cNvPr id="69" name="Straight Arrow Connector 68"/>
          <p:cNvCxnSpPr/>
          <p:nvPr/>
        </p:nvCxnSpPr>
        <p:spPr>
          <a:xfrm flipV="1">
            <a:off x="4626610" y="4371593"/>
            <a:ext cx="148590" cy="0"/>
          </a:xfrm>
          <a:prstGeom prst="straightConnector1">
            <a:avLst/>
          </a:prstGeom>
          <a:noFill/>
          <a:ln w="9525" cap="flat" cmpd="sng" algn="ctr">
            <a:solidFill>
              <a:schemeClr val="bg1"/>
            </a:solidFill>
            <a:prstDash val="solid"/>
            <a:tailEnd type="arrow"/>
          </a:ln>
          <a:effectLst/>
        </p:spPr>
      </p:cxnSp>
      <p:cxnSp>
        <p:nvCxnSpPr>
          <p:cNvPr id="70" name="Straight Arrow Connector 69"/>
          <p:cNvCxnSpPr/>
          <p:nvPr/>
        </p:nvCxnSpPr>
        <p:spPr>
          <a:xfrm>
            <a:off x="4605655" y="6226771"/>
            <a:ext cx="147955" cy="0"/>
          </a:xfrm>
          <a:prstGeom prst="straightConnector1">
            <a:avLst/>
          </a:prstGeom>
          <a:noFill/>
          <a:ln w="9525" cap="flat" cmpd="sng" algn="ctr">
            <a:solidFill>
              <a:schemeClr val="bg1"/>
            </a:solidFill>
            <a:prstDash val="solid"/>
            <a:tailEnd type="arrow"/>
          </a:ln>
          <a:effectLst/>
        </p:spPr>
      </p:cxnSp>
      <p:cxnSp>
        <p:nvCxnSpPr>
          <p:cNvPr id="71" name="Straight Arrow Connector 70"/>
          <p:cNvCxnSpPr/>
          <p:nvPr/>
        </p:nvCxnSpPr>
        <p:spPr>
          <a:xfrm>
            <a:off x="5391150" y="3986593"/>
            <a:ext cx="149860" cy="0"/>
          </a:xfrm>
          <a:prstGeom prst="straightConnector1">
            <a:avLst/>
          </a:prstGeom>
          <a:noFill/>
          <a:ln w="9525" cap="flat" cmpd="sng" algn="ctr">
            <a:solidFill>
              <a:schemeClr val="bg1"/>
            </a:solidFill>
            <a:prstDash val="solid"/>
            <a:tailEnd type="arrow"/>
          </a:ln>
          <a:effectLst/>
        </p:spPr>
      </p:cxnSp>
      <p:cxnSp>
        <p:nvCxnSpPr>
          <p:cNvPr id="72" name="Straight Arrow Connector 71"/>
          <p:cNvCxnSpPr/>
          <p:nvPr/>
        </p:nvCxnSpPr>
        <p:spPr>
          <a:xfrm>
            <a:off x="4626292" y="3983951"/>
            <a:ext cx="169545" cy="0"/>
          </a:xfrm>
          <a:prstGeom prst="straightConnector1">
            <a:avLst/>
          </a:prstGeom>
          <a:noFill/>
          <a:ln w="9525" cap="flat" cmpd="sng" algn="ctr">
            <a:solidFill>
              <a:schemeClr val="bg1"/>
            </a:solidFill>
            <a:prstDash val="solid"/>
            <a:tailEnd type="arrow"/>
          </a:ln>
          <a:effectLst/>
        </p:spPr>
      </p:cxnSp>
      <p:sp>
        <p:nvSpPr>
          <p:cNvPr id="73" name="Rounded Rectangle 72"/>
          <p:cNvSpPr/>
          <p:nvPr/>
        </p:nvSpPr>
        <p:spPr>
          <a:xfrm>
            <a:off x="4773294" y="5246370"/>
            <a:ext cx="594360" cy="368300"/>
          </a:xfrm>
          <a:prstGeom prst="roundRect">
            <a:avLst>
              <a:gd name="adj" fmla="val 10664"/>
            </a:avLst>
          </a:prstGeom>
          <a:noFill/>
          <a:ln w="25400" cap="flat" cmpd="sng" algn="ctr">
            <a:solidFill>
              <a:schemeClr val="bg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600" u="none" strike="noStrike" dirty="0">
                <a:solidFill>
                  <a:schemeClr val="bg1"/>
                </a:solidFill>
                <a:effectLst/>
                <a:latin typeface="Lato"/>
                <a:ea typeface="Times New Roman"/>
                <a:cs typeface="Times New Roman"/>
              </a:rPr>
              <a:t>Manage</a:t>
            </a:r>
            <a:r>
              <a:rPr lang="en-IN" sz="600" dirty="0">
                <a:solidFill>
                  <a:schemeClr val="bg1"/>
                </a:solidFill>
                <a:effectLst/>
                <a:latin typeface="Lato"/>
                <a:ea typeface="Times New Roman"/>
                <a:cs typeface="Times New Roman"/>
              </a:rPr>
              <a:t> Bookings</a:t>
            </a:r>
            <a:endParaRPr lang="en-IN" sz="1100" dirty="0">
              <a:solidFill>
                <a:schemeClr val="bg1"/>
              </a:solidFill>
              <a:effectLst/>
              <a:latin typeface="Calibri"/>
              <a:ea typeface="Calibri"/>
              <a:cs typeface="Times New Roman"/>
            </a:endParaRPr>
          </a:p>
        </p:txBody>
      </p:sp>
      <p:cxnSp>
        <p:nvCxnSpPr>
          <p:cNvPr id="74" name="Straight Connector 73"/>
          <p:cNvCxnSpPr/>
          <p:nvPr/>
        </p:nvCxnSpPr>
        <p:spPr>
          <a:xfrm>
            <a:off x="4605020" y="3396001"/>
            <a:ext cx="381635" cy="0"/>
          </a:xfrm>
          <a:prstGeom prst="line">
            <a:avLst/>
          </a:prstGeom>
          <a:noFill/>
          <a:ln w="9525" cap="flat" cmpd="sng" algn="ctr">
            <a:solidFill>
              <a:schemeClr val="bg1"/>
            </a:solidFill>
            <a:prstDash val="solid"/>
          </a:ln>
          <a:effectLst/>
        </p:spPr>
      </p:cxnSp>
      <p:cxnSp>
        <p:nvCxnSpPr>
          <p:cNvPr id="75" name="Straight Connector 74"/>
          <p:cNvCxnSpPr>
            <a:stCxn id="53" idx="3"/>
          </p:cNvCxnSpPr>
          <p:nvPr/>
        </p:nvCxnSpPr>
        <p:spPr>
          <a:xfrm>
            <a:off x="4120197" y="3221719"/>
            <a:ext cx="128588" cy="0"/>
          </a:xfrm>
          <a:prstGeom prst="line">
            <a:avLst/>
          </a:prstGeom>
          <a:noFill/>
          <a:ln w="9525" cap="flat" cmpd="sng" algn="ctr">
            <a:solidFill>
              <a:schemeClr val="bg1"/>
            </a:solidFill>
            <a:prstDash val="solid"/>
          </a:ln>
          <a:effectLst/>
        </p:spPr>
      </p:cxnSp>
      <p:cxnSp>
        <p:nvCxnSpPr>
          <p:cNvPr id="77" name="Straight Arrow Connector 76"/>
          <p:cNvCxnSpPr>
            <a:endCxn id="47" idx="7"/>
          </p:cNvCxnSpPr>
          <p:nvPr/>
        </p:nvCxnSpPr>
        <p:spPr>
          <a:xfrm flipH="1">
            <a:off x="3962991" y="6503543"/>
            <a:ext cx="1587544" cy="6686"/>
          </a:xfrm>
          <a:prstGeom prst="straightConnector1">
            <a:avLst/>
          </a:prstGeom>
          <a:noFill/>
          <a:ln w="9525" cap="flat" cmpd="sng" algn="ctr">
            <a:solidFill>
              <a:schemeClr val="bg1"/>
            </a:solidFill>
            <a:prstDash val="solid"/>
            <a:tailEnd type="arrow"/>
          </a:ln>
          <a:effectLst/>
        </p:spPr>
      </p:cxnSp>
      <p:cxnSp>
        <p:nvCxnSpPr>
          <p:cNvPr id="78" name="Straight Arrow Connector 77"/>
          <p:cNvCxnSpPr/>
          <p:nvPr/>
        </p:nvCxnSpPr>
        <p:spPr>
          <a:xfrm flipH="1" flipV="1">
            <a:off x="4227830" y="2125029"/>
            <a:ext cx="1" cy="1096690"/>
          </a:xfrm>
          <a:prstGeom prst="straightConnector1">
            <a:avLst/>
          </a:prstGeom>
          <a:noFill/>
          <a:ln w="9525" cap="flat" cmpd="sng" algn="ctr">
            <a:solidFill>
              <a:schemeClr val="bg1"/>
            </a:solidFill>
            <a:prstDash val="solid"/>
            <a:tailEnd type="arrow"/>
          </a:ln>
          <a:effectLst/>
        </p:spPr>
      </p:cxnSp>
      <p:cxnSp>
        <p:nvCxnSpPr>
          <p:cNvPr id="79" name="Straight Arrow Connector 78"/>
          <p:cNvCxnSpPr/>
          <p:nvPr/>
        </p:nvCxnSpPr>
        <p:spPr>
          <a:xfrm flipH="1" flipV="1">
            <a:off x="4093464" y="4438598"/>
            <a:ext cx="135890" cy="6350"/>
          </a:xfrm>
          <a:prstGeom prst="straightConnector1">
            <a:avLst/>
          </a:prstGeom>
          <a:noFill/>
          <a:ln w="9525" cap="flat" cmpd="sng" algn="ctr">
            <a:solidFill>
              <a:schemeClr val="bg1"/>
            </a:solidFill>
            <a:prstDash val="solid"/>
            <a:tailEnd type="arrow"/>
          </a:ln>
          <a:effectLst/>
        </p:spPr>
      </p:cxnSp>
      <p:cxnSp>
        <p:nvCxnSpPr>
          <p:cNvPr id="80" name="Straight Arrow Connector 79"/>
          <p:cNvCxnSpPr>
            <a:endCxn id="26" idx="0"/>
          </p:cNvCxnSpPr>
          <p:nvPr/>
        </p:nvCxnSpPr>
        <p:spPr>
          <a:xfrm>
            <a:off x="4958803" y="2125027"/>
            <a:ext cx="0" cy="482600"/>
          </a:xfrm>
          <a:prstGeom prst="straightConnector1">
            <a:avLst/>
          </a:prstGeom>
          <a:noFill/>
          <a:ln w="12700" cap="flat" cmpd="sng" algn="ctr">
            <a:solidFill>
              <a:schemeClr val="bg1"/>
            </a:solidFill>
            <a:prstDash val="solid"/>
            <a:tailEnd type="arrow"/>
          </a:ln>
          <a:effectLst/>
        </p:spPr>
      </p:cxnSp>
      <p:cxnSp>
        <p:nvCxnSpPr>
          <p:cNvPr id="81" name="Straight Arrow Connector 80"/>
          <p:cNvCxnSpPr/>
          <p:nvPr/>
        </p:nvCxnSpPr>
        <p:spPr>
          <a:xfrm flipV="1">
            <a:off x="4537710" y="2125029"/>
            <a:ext cx="0" cy="692465"/>
          </a:xfrm>
          <a:prstGeom prst="straightConnector1">
            <a:avLst/>
          </a:prstGeom>
          <a:noFill/>
          <a:ln w="9525" cap="flat" cmpd="sng" algn="ctr">
            <a:solidFill>
              <a:schemeClr val="bg1"/>
            </a:solidFill>
            <a:prstDash val="solid"/>
            <a:tailEnd type="arrow"/>
          </a:ln>
          <a:effectLst/>
        </p:spPr>
      </p:cxnSp>
      <p:cxnSp>
        <p:nvCxnSpPr>
          <p:cNvPr id="82" name="Straight Connector 81"/>
          <p:cNvCxnSpPr/>
          <p:nvPr/>
        </p:nvCxnSpPr>
        <p:spPr>
          <a:xfrm>
            <a:off x="4537710" y="2814636"/>
            <a:ext cx="115570" cy="1905"/>
          </a:xfrm>
          <a:prstGeom prst="line">
            <a:avLst/>
          </a:prstGeom>
          <a:noFill/>
          <a:ln w="9525" cap="flat" cmpd="sng" algn="ctr">
            <a:solidFill>
              <a:schemeClr val="bg1"/>
            </a:solidFill>
            <a:prstDash val="solid"/>
          </a:ln>
          <a:effectLst/>
        </p:spPr>
      </p:cxnSp>
      <p:cxnSp>
        <p:nvCxnSpPr>
          <p:cNvPr id="83" name="Straight Connector 82"/>
          <p:cNvCxnSpPr/>
          <p:nvPr/>
        </p:nvCxnSpPr>
        <p:spPr>
          <a:xfrm flipH="1">
            <a:off x="3724275" y="3388995"/>
            <a:ext cx="3175" cy="421957"/>
          </a:xfrm>
          <a:prstGeom prst="line">
            <a:avLst/>
          </a:prstGeom>
          <a:noFill/>
          <a:ln w="9525" cap="flat" cmpd="sng" algn="ctr">
            <a:solidFill>
              <a:schemeClr val="bg1"/>
            </a:solidFill>
            <a:prstDash val="solid"/>
          </a:ln>
          <a:effectLst/>
        </p:spPr>
      </p:cxnSp>
      <p:cxnSp>
        <p:nvCxnSpPr>
          <p:cNvPr id="84" name="Straight Connector 83"/>
          <p:cNvCxnSpPr/>
          <p:nvPr/>
        </p:nvCxnSpPr>
        <p:spPr>
          <a:xfrm flipH="1">
            <a:off x="4612957" y="3408574"/>
            <a:ext cx="6034" cy="2818197"/>
          </a:xfrm>
          <a:prstGeom prst="line">
            <a:avLst/>
          </a:prstGeom>
          <a:noFill/>
          <a:ln w="9525" cap="flat" cmpd="sng" algn="ctr">
            <a:solidFill>
              <a:schemeClr val="bg1"/>
            </a:solidFill>
            <a:prstDash val="solid"/>
          </a:ln>
          <a:effectLst/>
        </p:spPr>
      </p:cxnSp>
      <p:cxnSp>
        <p:nvCxnSpPr>
          <p:cNvPr id="85" name="Straight Connector 84"/>
          <p:cNvCxnSpPr/>
          <p:nvPr/>
        </p:nvCxnSpPr>
        <p:spPr>
          <a:xfrm>
            <a:off x="5553710" y="3599973"/>
            <a:ext cx="3175" cy="2910555"/>
          </a:xfrm>
          <a:prstGeom prst="line">
            <a:avLst/>
          </a:prstGeom>
          <a:noFill/>
          <a:ln w="9525" cap="flat" cmpd="sng" algn="ctr">
            <a:solidFill>
              <a:schemeClr val="bg1"/>
            </a:solidFill>
            <a:prstDash val="solid"/>
          </a:ln>
          <a:effectLst/>
        </p:spPr>
      </p:cxnSp>
      <p:sp>
        <p:nvSpPr>
          <p:cNvPr id="86" name="Rounded Rectangle 85"/>
          <p:cNvSpPr/>
          <p:nvPr/>
        </p:nvSpPr>
        <p:spPr>
          <a:xfrm>
            <a:off x="4752657" y="5679438"/>
            <a:ext cx="628015" cy="306705"/>
          </a:xfrm>
          <a:prstGeom prst="roundRect">
            <a:avLst/>
          </a:prstGeom>
          <a:noFill/>
          <a:ln w="25400" cap="flat" cmpd="sng" algn="ctr">
            <a:solidFill>
              <a:schemeClr val="bg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600" dirty="0">
                <a:solidFill>
                  <a:schemeClr val="bg1"/>
                </a:solidFill>
                <a:effectLst/>
                <a:latin typeface="Calibri"/>
                <a:ea typeface="Times New Roman"/>
                <a:cs typeface="Calibri"/>
              </a:rPr>
              <a:t>Manage </a:t>
            </a:r>
            <a:r>
              <a:rPr lang="en-IN" sz="500" u="none" strike="noStrike" dirty="0">
                <a:solidFill>
                  <a:schemeClr val="bg1"/>
                </a:solidFill>
                <a:effectLst/>
                <a:latin typeface="Lato"/>
                <a:ea typeface="Times New Roman"/>
                <a:cs typeface="Calibri"/>
              </a:rPr>
              <a:t>Feedback</a:t>
            </a:r>
            <a:endParaRPr lang="en-IN" sz="1100" dirty="0">
              <a:solidFill>
                <a:schemeClr val="bg1"/>
              </a:solidFill>
              <a:effectLst/>
              <a:latin typeface="Calibri"/>
              <a:ea typeface="Calibri"/>
              <a:cs typeface="Times New Roman"/>
            </a:endParaRPr>
          </a:p>
        </p:txBody>
      </p:sp>
      <p:cxnSp>
        <p:nvCxnSpPr>
          <p:cNvPr id="87" name="Straight Arrow Connector 86"/>
          <p:cNvCxnSpPr/>
          <p:nvPr/>
        </p:nvCxnSpPr>
        <p:spPr>
          <a:xfrm>
            <a:off x="5367654" y="4399279"/>
            <a:ext cx="149860" cy="0"/>
          </a:xfrm>
          <a:prstGeom prst="straightConnector1">
            <a:avLst/>
          </a:prstGeom>
          <a:noFill/>
          <a:ln w="9525" cap="flat" cmpd="sng" algn="ctr">
            <a:solidFill>
              <a:schemeClr val="bg1"/>
            </a:solidFill>
            <a:prstDash val="solid"/>
            <a:tailEnd type="arrow"/>
          </a:ln>
          <a:effectLst/>
        </p:spPr>
      </p:cxnSp>
      <p:cxnSp>
        <p:nvCxnSpPr>
          <p:cNvPr id="88" name="Straight Arrow Connector 87"/>
          <p:cNvCxnSpPr/>
          <p:nvPr/>
        </p:nvCxnSpPr>
        <p:spPr>
          <a:xfrm>
            <a:off x="5382260" y="5825703"/>
            <a:ext cx="149860" cy="0"/>
          </a:xfrm>
          <a:prstGeom prst="straightConnector1">
            <a:avLst/>
          </a:prstGeom>
          <a:noFill/>
          <a:ln w="9525" cap="flat" cmpd="sng" algn="ctr">
            <a:solidFill>
              <a:schemeClr val="bg1"/>
            </a:solidFill>
            <a:prstDash val="solid"/>
            <a:tailEnd type="arrow"/>
          </a:ln>
          <a:effectLst/>
        </p:spPr>
      </p:cxnSp>
      <p:cxnSp>
        <p:nvCxnSpPr>
          <p:cNvPr id="89" name="Straight Arrow Connector 88"/>
          <p:cNvCxnSpPr/>
          <p:nvPr/>
        </p:nvCxnSpPr>
        <p:spPr>
          <a:xfrm>
            <a:off x="5391150" y="4945380"/>
            <a:ext cx="149860" cy="0"/>
          </a:xfrm>
          <a:prstGeom prst="straightConnector1">
            <a:avLst/>
          </a:prstGeom>
          <a:noFill/>
          <a:ln w="9525" cap="flat" cmpd="sng" algn="ctr">
            <a:solidFill>
              <a:schemeClr val="bg1"/>
            </a:solidFill>
            <a:prstDash val="solid"/>
            <a:tailEnd type="arrow"/>
          </a:ln>
          <a:effectLst/>
        </p:spPr>
      </p:cxnSp>
      <p:cxnSp>
        <p:nvCxnSpPr>
          <p:cNvPr id="90" name="Straight Arrow Connector 89"/>
          <p:cNvCxnSpPr/>
          <p:nvPr/>
        </p:nvCxnSpPr>
        <p:spPr>
          <a:xfrm>
            <a:off x="5394324" y="5430520"/>
            <a:ext cx="149860" cy="0"/>
          </a:xfrm>
          <a:prstGeom prst="straightConnector1">
            <a:avLst/>
          </a:prstGeom>
          <a:noFill/>
          <a:ln w="9525" cap="flat" cmpd="sng" algn="ctr">
            <a:solidFill>
              <a:schemeClr val="bg1"/>
            </a:solidFill>
            <a:prstDash val="solid"/>
            <a:tailEnd type="arrow"/>
          </a:ln>
          <a:effectLst/>
        </p:spPr>
      </p:cxnSp>
      <p:sp>
        <p:nvSpPr>
          <p:cNvPr id="91" name="Rounded Rectangle 90"/>
          <p:cNvSpPr/>
          <p:nvPr/>
        </p:nvSpPr>
        <p:spPr>
          <a:xfrm>
            <a:off x="4766309" y="6037262"/>
            <a:ext cx="628015" cy="334010"/>
          </a:xfrm>
          <a:prstGeom prst="roundRect">
            <a:avLst/>
          </a:prstGeom>
          <a:noFill/>
          <a:ln w="25400" cap="flat" cmpd="sng" algn="ctr">
            <a:solidFill>
              <a:schemeClr val="bg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600">
                <a:solidFill>
                  <a:schemeClr val="bg1"/>
                </a:solidFill>
                <a:effectLst/>
                <a:latin typeface="Calibri"/>
                <a:ea typeface="Times New Roman"/>
                <a:cs typeface="Calibri"/>
              </a:rPr>
              <a:t>View Enquiry</a:t>
            </a:r>
            <a:endParaRPr lang="en-IN" sz="1100">
              <a:solidFill>
                <a:schemeClr val="bg1"/>
              </a:solidFill>
              <a:effectLst/>
              <a:latin typeface="Calibri"/>
              <a:ea typeface="Calibri"/>
              <a:cs typeface="Times New Roman"/>
            </a:endParaRPr>
          </a:p>
        </p:txBody>
      </p:sp>
      <p:sp>
        <p:nvSpPr>
          <p:cNvPr id="92" name="Rounded Rectangle 91"/>
          <p:cNvSpPr/>
          <p:nvPr/>
        </p:nvSpPr>
        <p:spPr>
          <a:xfrm>
            <a:off x="4391342" y="2381885"/>
            <a:ext cx="551815" cy="258445"/>
          </a:xfrm>
          <a:prstGeom prst="roundRect">
            <a:avLst/>
          </a:prstGeom>
          <a:noFill/>
          <a:ln w="25400" cap="flat" cmpd="sng" algn="ctr">
            <a:no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800" dirty="0">
                <a:solidFill>
                  <a:schemeClr val="bg1"/>
                </a:solidFill>
                <a:effectLst/>
                <a:latin typeface="Calibri"/>
                <a:ea typeface="Calibri"/>
                <a:cs typeface="Times New Roman"/>
              </a:rPr>
              <a:t>No</a:t>
            </a:r>
            <a:endParaRPr lang="en-IN" sz="1100" dirty="0">
              <a:solidFill>
                <a:schemeClr val="bg1"/>
              </a:solidFill>
              <a:effectLst/>
              <a:latin typeface="Calibri"/>
              <a:ea typeface="Calibri"/>
              <a:cs typeface="Times New Roman"/>
            </a:endParaRPr>
          </a:p>
        </p:txBody>
      </p:sp>
      <p:sp>
        <p:nvSpPr>
          <p:cNvPr id="93" name="Rounded Rectangle 92"/>
          <p:cNvSpPr/>
          <p:nvPr/>
        </p:nvSpPr>
        <p:spPr>
          <a:xfrm>
            <a:off x="4807267" y="3042647"/>
            <a:ext cx="551815" cy="258445"/>
          </a:xfrm>
          <a:prstGeom prst="roundRect">
            <a:avLst/>
          </a:prstGeom>
          <a:noFill/>
          <a:ln w="25400" cap="flat" cmpd="sng" algn="ctr">
            <a:no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800" dirty="0">
                <a:solidFill>
                  <a:schemeClr val="bg1"/>
                </a:solidFill>
                <a:effectLst/>
                <a:latin typeface="Calibri"/>
                <a:ea typeface="Calibri"/>
                <a:cs typeface="Times New Roman"/>
              </a:rPr>
              <a:t>Yes</a:t>
            </a:r>
            <a:endParaRPr lang="en-IN" sz="1100" dirty="0">
              <a:solidFill>
                <a:schemeClr val="bg1"/>
              </a:solidFill>
              <a:effectLst/>
              <a:latin typeface="Calibri"/>
              <a:ea typeface="Calibri"/>
              <a:cs typeface="Times New Roman"/>
            </a:endParaRPr>
          </a:p>
        </p:txBody>
      </p:sp>
      <p:sp>
        <p:nvSpPr>
          <p:cNvPr id="94" name="Rounded Rectangle 93"/>
          <p:cNvSpPr/>
          <p:nvPr/>
        </p:nvSpPr>
        <p:spPr>
          <a:xfrm>
            <a:off x="6304915" y="2838450"/>
            <a:ext cx="661670" cy="340995"/>
          </a:xfrm>
          <a:prstGeom prst="roundRect">
            <a:avLst>
              <a:gd name="adj" fmla="val 19800"/>
            </a:avLst>
          </a:prstGeom>
          <a:noFill/>
          <a:ln w="25400" cap="flat" cmpd="sng" algn="ctr">
            <a:solidFill>
              <a:schemeClr val="bg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nSpc>
                <a:spcPct val="115000"/>
              </a:lnSpc>
              <a:spcAft>
                <a:spcPts val="1000"/>
              </a:spcAft>
            </a:pPr>
            <a:r>
              <a:rPr lang="en-GB" sz="600">
                <a:solidFill>
                  <a:schemeClr val="bg1"/>
                </a:solidFill>
                <a:effectLst/>
                <a:latin typeface="Cambria"/>
                <a:ea typeface="Calibri"/>
                <a:cs typeface="Times New Roman"/>
              </a:rPr>
              <a:t>About web application</a:t>
            </a:r>
            <a:endParaRPr lang="en-IN" sz="1100">
              <a:solidFill>
                <a:schemeClr val="bg1"/>
              </a:solidFill>
              <a:effectLst/>
              <a:latin typeface="Calibri"/>
              <a:ea typeface="Calibri"/>
              <a:cs typeface="Times New Roman"/>
            </a:endParaRPr>
          </a:p>
        </p:txBody>
      </p:sp>
      <p:cxnSp>
        <p:nvCxnSpPr>
          <p:cNvPr id="95" name="Straight Arrow Connector 94"/>
          <p:cNvCxnSpPr>
            <a:stCxn id="12" idx="2"/>
          </p:cNvCxnSpPr>
          <p:nvPr/>
        </p:nvCxnSpPr>
        <p:spPr>
          <a:xfrm>
            <a:off x="5624513" y="2117406"/>
            <a:ext cx="0" cy="690881"/>
          </a:xfrm>
          <a:prstGeom prst="straightConnector1">
            <a:avLst/>
          </a:prstGeom>
          <a:noFill/>
          <a:ln w="12700" cap="flat" cmpd="sng" algn="ctr">
            <a:solidFill>
              <a:schemeClr val="bg1"/>
            </a:solidFill>
            <a:prstDash val="solid"/>
            <a:tailEnd type="arrow"/>
          </a:ln>
          <a:effectLst/>
        </p:spPr>
      </p:cxnSp>
      <p:cxnSp>
        <p:nvCxnSpPr>
          <p:cNvPr id="96" name="Straight Arrow Connector 95"/>
          <p:cNvCxnSpPr>
            <a:stCxn id="10" idx="2"/>
          </p:cNvCxnSpPr>
          <p:nvPr/>
        </p:nvCxnSpPr>
        <p:spPr>
          <a:xfrm flipH="1">
            <a:off x="6482081" y="2110421"/>
            <a:ext cx="634" cy="747079"/>
          </a:xfrm>
          <a:prstGeom prst="straightConnector1">
            <a:avLst/>
          </a:prstGeom>
          <a:noFill/>
          <a:ln w="12700" cap="flat" cmpd="sng" algn="ctr">
            <a:solidFill>
              <a:schemeClr val="bg1"/>
            </a:solidFill>
            <a:prstDash val="solid"/>
            <a:tailEnd type="arrow"/>
          </a:ln>
          <a:effectLst/>
        </p:spPr>
      </p:cxnSp>
      <p:cxnSp>
        <p:nvCxnSpPr>
          <p:cNvPr id="97" name="Straight Connector 96"/>
          <p:cNvCxnSpPr/>
          <p:nvPr/>
        </p:nvCxnSpPr>
        <p:spPr>
          <a:xfrm>
            <a:off x="1048067" y="2688272"/>
            <a:ext cx="13335" cy="4088575"/>
          </a:xfrm>
          <a:prstGeom prst="line">
            <a:avLst/>
          </a:prstGeom>
          <a:noFill/>
          <a:ln w="9525" cap="flat" cmpd="sng" algn="ctr">
            <a:solidFill>
              <a:schemeClr val="bg1"/>
            </a:solidFill>
            <a:prstDash val="solid"/>
          </a:ln>
          <a:effectLst/>
        </p:spPr>
      </p:cxnSp>
      <p:cxnSp>
        <p:nvCxnSpPr>
          <p:cNvPr id="98" name="Straight Connector 97"/>
          <p:cNvCxnSpPr/>
          <p:nvPr/>
        </p:nvCxnSpPr>
        <p:spPr>
          <a:xfrm>
            <a:off x="1772920" y="2667317"/>
            <a:ext cx="4445" cy="3989515"/>
          </a:xfrm>
          <a:prstGeom prst="line">
            <a:avLst/>
          </a:prstGeom>
          <a:noFill/>
          <a:ln w="9525" cap="flat" cmpd="sng" algn="ctr">
            <a:solidFill>
              <a:schemeClr val="bg1"/>
            </a:solidFill>
            <a:prstDash val="solid"/>
          </a:ln>
          <a:effectLst/>
        </p:spPr>
      </p:cxnSp>
      <p:cxnSp>
        <p:nvCxnSpPr>
          <p:cNvPr id="99" name="Straight Connector 98"/>
          <p:cNvCxnSpPr/>
          <p:nvPr/>
        </p:nvCxnSpPr>
        <p:spPr>
          <a:xfrm flipH="1">
            <a:off x="2362835" y="2660332"/>
            <a:ext cx="6350" cy="3908718"/>
          </a:xfrm>
          <a:prstGeom prst="line">
            <a:avLst/>
          </a:prstGeom>
          <a:noFill/>
          <a:ln w="9525" cap="flat" cmpd="sng" algn="ctr">
            <a:solidFill>
              <a:schemeClr val="bg1"/>
            </a:solidFill>
            <a:prstDash val="solid"/>
          </a:ln>
          <a:effectLst/>
        </p:spPr>
      </p:cxnSp>
      <p:cxnSp>
        <p:nvCxnSpPr>
          <p:cNvPr id="100" name="Straight Connector 99"/>
          <p:cNvCxnSpPr/>
          <p:nvPr/>
        </p:nvCxnSpPr>
        <p:spPr>
          <a:xfrm flipH="1">
            <a:off x="6073775" y="3110865"/>
            <a:ext cx="636" cy="3538981"/>
          </a:xfrm>
          <a:prstGeom prst="line">
            <a:avLst/>
          </a:prstGeom>
          <a:noFill/>
          <a:ln w="9525" cap="flat" cmpd="sng" algn="ctr">
            <a:solidFill>
              <a:schemeClr val="bg1"/>
            </a:solidFill>
            <a:prstDash val="solid"/>
          </a:ln>
          <a:effectLst/>
        </p:spPr>
      </p:cxnSp>
      <p:cxnSp>
        <p:nvCxnSpPr>
          <p:cNvPr id="101" name="Straight Connector 100"/>
          <p:cNvCxnSpPr/>
          <p:nvPr/>
        </p:nvCxnSpPr>
        <p:spPr>
          <a:xfrm flipH="1">
            <a:off x="6722745" y="3179445"/>
            <a:ext cx="28576" cy="3578987"/>
          </a:xfrm>
          <a:prstGeom prst="line">
            <a:avLst/>
          </a:prstGeom>
          <a:noFill/>
          <a:ln w="9525" cap="flat" cmpd="sng" algn="ctr">
            <a:solidFill>
              <a:schemeClr val="bg1"/>
            </a:solidFill>
            <a:prstDash val="solid"/>
          </a:ln>
          <a:effectLst/>
        </p:spPr>
      </p:cxnSp>
      <p:cxnSp>
        <p:nvCxnSpPr>
          <p:cNvPr id="102" name="Straight Arrow Connector 101"/>
          <p:cNvCxnSpPr/>
          <p:nvPr/>
        </p:nvCxnSpPr>
        <p:spPr>
          <a:xfrm flipV="1">
            <a:off x="1061402" y="6772834"/>
            <a:ext cx="2470785" cy="11430"/>
          </a:xfrm>
          <a:prstGeom prst="straightConnector1">
            <a:avLst/>
          </a:prstGeom>
          <a:noFill/>
          <a:ln w="9525" cap="flat" cmpd="sng" algn="ctr">
            <a:solidFill>
              <a:schemeClr val="bg1"/>
            </a:solidFill>
            <a:prstDash val="solid"/>
            <a:tailEnd type="arrow"/>
          </a:ln>
          <a:effectLst/>
        </p:spPr>
      </p:cxnSp>
      <p:cxnSp>
        <p:nvCxnSpPr>
          <p:cNvPr id="103" name="Straight Arrow Connector 102"/>
          <p:cNvCxnSpPr>
            <a:endCxn id="47" idx="6"/>
          </p:cNvCxnSpPr>
          <p:nvPr/>
        </p:nvCxnSpPr>
        <p:spPr>
          <a:xfrm flipH="1">
            <a:off x="4047987" y="6649846"/>
            <a:ext cx="2040025" cy="6986"/>
          </a:xfrm>
          <a:prstGeom prst="straightConnector1">
            <a:avLst/>
          </a:prstGeom>
          <a:noFill/>
          <a:ln w="9525" cap="flat" cmpd="sng" algn="ctr">
            <a:solidFill>
              <a:schemeClr val="bg1"/>
            </a:solidFill>
            <a:prstDash val="solid"/>
            <a:tailEnd type="arrow"/>
          </a:ln>
          <a:effectLst/>
        </p:spPr>
      </p:cxnSp>
      <p:cxnSp>
        <p:nvCxnSpPr>
          <p:cNvPr id="104" name="Straight Arrow Connector 103"/>
          <p:cNvCxnSpPr/>
          <p:nvPr/>
        </p:nvCxnSpPr>
        <p:spPr>
          <a:xfrm>
            <a:off x="1777365" y="6649846"/>
            <a:ext cx="1693753" cy="6986"/>
          </a:xfrm>
          <a:prstGeom prst="straightConnector1">
            <a:avLst/>
          </a:prstGeom>
          <a:noFill/>
          <a:ln w="9525" cap="flat" cmpd="sng" algn="ctr">
            <a:solidFill>
              <a:schemeClr val="bg1"/>
            </a:solidFill>
            <a:prstDash val="solid"/>
            <a:tailEnd type="arrow"/>
          </a:ln>
          <a:effectLst/>
        </p:spPr>
      </p:cxnSp>
      <p:cxnSp>
        <p:nvCxnSpPr>
          <p:cNvPr id="105" name="Straight Arrow Connector 104"/>
          <p:cNvCxnSpPr/>
          <p:nvPr/>
        </p:nvCxnSpPr>
        <p:spPr>
          <a:xfrm flipH="1">
            <a:off x="3984097" y="6767639"/>
            <a:ext cx="2752936" cy="9208"/>
          </a:xfrm>
          <a:prstGeom prst="straightConnector1">
            <a:avLst/>
          </a:prstGeom>
          <a:noFill/>
          <a:ln w="9525" cap="flat" cmpd="sng" algn="ctr">
            <a:solidFill>
              <a:schemeClr val="bg1"/>
            </a:solidFill>
            <a:prstDash val="solid"/>
            <a:tailEnd type="arrow"/>
          </a:ln>
          <a:effectLst/>
        </p:spPr>
      </p:cxnSp>
      <p:cxnSp>
        <p:nvCxnSpPr>
          <p:cNvPr id="106" name="Straight Arrow Connector 105"/>
          <p:cNvCxnSpPr/>
          <p:nvPr/>
        </p:nvCxnSpPr>
        <p:spPr>
          <a:xfrm>
            <a:off x="2347785" y="6570980"/>
            <a:ext cx="1044385" cy="0"/>
          </a:xfrm>
          <a:prstGeom prst="straightConnector1">
            <a:avLst/>
          </a:prstGeom>
          <a:noFill/>
          <a:ln w="9525" cap="flat" cmpd="sng" algn="ctr">
            <a:solidFill>
              <a:schemeClr val="bg1"/>
            </a:solidFill>
            <a:prstDash val="solid"/>
            <a:tailEnd type="arrow"/>
          </a:ln>
          <a:effectLst/>
        </p:spPr>
      </p:cxnSp>
      <p:sp>
        <p:nvSpPr>
          <p:cNvPr id="107" name="Rectangle 106"/>
          <p:cNvSpPr/>
          <p:nvPr/>
        </p:nvSpPr>
        <p:spPr>
          <a:xfrm>
            <a:off x="264235" y="43934"/>
            <a:ext cx="4362375" cy="381735"/>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GB" sz="2000" b="1">
                <a:solidFill>
                  <a:schemeClr val="bg1"/>
                </a:solidFill>
                <a:effectLst/>
                <a:ea typeface="Calibri"/>
                <a:cs typeface="Times New Roman"/>
              </a:rPr>
              <a:t>Activity Diagram of web application</a:t>
            </a:r>
            <a:endParaRPr lang="en-IN" sz="1100">
              <a:solidFill>
                <a:schemeClr val="bg1"/>
              </a:solidFill>
              <a:effectLst/>
              <a:ea typeface="Calibri"/>
              <a:cs typeface="Times New Roman"/>
            </a:endParaRPr>
          </a:p>
        </p:txBody>
      </p:sp>
      <p:sp>
        <p:nvSpPr>
          <p:cNvPr id="113" name="Rectangle 112"/>
          <p:cNvSpPr/>
          <p:nvPr/>
        </p:nvSpPr>
        <p:spPr>
          <a:xfrm>
            <a:off x="3471118" y="5054360"/>
            <a:ext cx="670376" cy="180819"/>
          </a:xfrm>
          <a:prstGeom prst="rect">
            <a:avLst/>
          </a:prstGeom>
          <a:ln>
            <a:noFill/>
          </a:ln>
        </p:spPr>
        <p:txBody>
          <a:bodyPr wrap="none">
            <a:spAutoFit/>
          </a:bodyPr>
          <a:lstStyle/>
          <a:p>
            <a:pPr lvl="0" algn="ctr">
              <a:lnSpc>
                <a:spcPct val="115000"/>
              </a:lnSpc>
              <a:spcAft>
                <a:spcPts val="1000"/>
              </a:spcAft>
            </a:pPr>
            <a:r>
              <a:rPr lang="en-IN" sz="500" dirty="0" smtClean="0">
                <a:solidFill>
                  <a:schemeClr val="bg1"/>
                </a:solidFill>
                <a:latin typeface="Lato"/>
                <a:ea typeface="Times New Roman"/>
                <a:cs typeface="Times New Roman"/>
              </a:rPr>
              <a:t>  Update </a:t>
            </a:r>
            <a:r>
              <a:rPr lang="en-IN" sz="500" dirty="0">
                <a:solidFill>
                  <a:schemeClr val="bg1"/>
                </a:solidFill>
                <a:latin typeface="Lato"/>
                <a:ea typeface="Times New Roman"/>
                <a:cs typeface="Times New Roman"/>
              </a:rPr>
              <a:t>Booking</a:t>
            </a:r>
            <a:endParaRPr lang="en-IN" sz="1100" dirty="0">
              <a:solidFill>
                <a:schemeClr val="bg1"/>
              </a:solidFill>
              <a:ea typeface="Calibri"/>
              <a:cs typeface="Times New Roman"/>
            </a:endParaRPr>
          </a:p>
        </p:txBody>
      </p:sp>
      <p:sp>
        <p:nvSpPr>
          <p:cNvPr id="160" name="Rectangle 159"/>
          <p:cNvSpPr/>
          <p:nvPr/>
        </p:nvSpPr>
        <p:spPr>
          <a:xfrm>
            <a:off x="7251591" y="5445398"/>
            <a:ext cx="3048000" cy="729430"/>
          </a:xfrm>
          <a:prstGeom prst="rect">
            <a:avLst/>
          </a:prstGeom>
        </p:spPr>
        <p:txBody>
          <a:bodyPr>
            <a:spAutoFit/>
          </a:bodyPr>
          <a:lstStyle/>
          <a:p>
            <a:pPr lvl="0" algn="ctr">
              <a:lnSpc>
                <a:spcPct val="115000"/>
              </a:lnSpc>
              <a:spcAft>
                <a:spcPts val="1000"/>
              </a:spcAft>
            </a:pPr>
            <a:r>
              <a:rPr lang="en-GB" b="1" dirty="0">
                <a:solidFill>
                  <a:prstClr val="black"/>
                </a:solidFill>
                <a:ea typeface="Calibri"/>
                <a:cs typeface="Times New Roman"/>
              </a:rPr>
              <a:t>Figure: Activity Diagram of web application</a:t>
            </a:r>
            <a:endParaRPr lang="en-IN" sz="1400" dirty="0">
              <a:solidFill>
                <a:prstClr val="black"/>
              </a:solidFill>
              <a:ea typeface="Calibri"/>
              <a:cs typeface="Times New Roman"/>
            </a:endParaRPr>
          </a:p>
        </p:txBody>
      </p:sp>
      <p:sp>
        <p:nvSpPr>
          <p:cNvPr id="165" name="Oval 164"/>
          <p:cNvSpPr/>
          <p:nvPr/>
        </p:nvSpPr>
        <p:spPr>
          <a:xfrm>
            <a:off x="3637280" y="554474"/>
            <a:ext cx="195262" cy="18650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66" name="Straight Arrow Connector 165"/>
          <p:cNvCxnSpPr/>
          <p:nvPr/>
        </p:nvCxnSpPr>
        <p:spPr>
          <a:xfrm>
            <a:off x="3721100" y="760095"/>
            <a:ext cx="0" cy="237490"/>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748273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3">
            <a:lumMod val="60000"/>
            <a:lumOff val="40000"/>
          </a:schemeClr>
        </a:solidFill>
        <a:effectLst/>
      </p:bgPr>
    </p:bg>
    <p:spTree>
      <p:nvGrpSpPr>
        <p:cNvPr id="1" name=""/>
        <p:cNvGrpSpPr/>
        <p:nvPr/>
      </p:nvGrpSpPr>
      <p:grpSpPr>
        <a:xfrm>
          <a:off x="0" y="0"/>
          <a:ext cx="0" cy="0"/>
          <a:chOff x="0" y="0"/>
          <a:chExt cx="0" cy="0"/>
        </a:xfrm>
      </p:grpSpPr>
      <p:sp>
        <p:nvSpPr>
          <p:cNvPr id="4" name="Oval 3"/>
          <p:cNvSpPr/>
          <p:nvPr/>
        </p:nvSpPr>
        <p:spPr>
          <a:xfrm>
            <a:off x="2623464" y="3406562"/>
            <a:ext cx="1062355" cy="967105"/>
          </a:xfrm>
          <a:prstGeom prst="ellipse">
            <a:avLst/>
          </a:prstGeom>
          <a:solidFill>
            <a:schemeClr val="tx1"/>
          </a:solidFill>
          <a:ln w="25400" cap="flat" cmpd="sng" algn="ctr">
            <a:solidFill>
              <a:schemeClr val="bg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900" dirty="0">
                <a:solidFill>
                  <a:schemeClr val="bg1"/>
                </a:solidFill>
                <a:effectLst/>
                <a:latin typeface="Calibri"/>
                <a:ea typeface="Calibri"/>
                <a:cs typeface="Times New Roman"/>
              </a:rPr>
              <a:t>Web Application</a:t>
            </a:r>
            <a:endParaRPr lang="en-IN" sz="1100" dirty="0">
              <a:solidFill>
                <a:schemeClr val="bg1"/>
              </a:solidFill>
              <a:effectLst/>
              <a:latin typeface="Calibri"/>
              <a:ea typeface="Calibri"/>
              <a:cs typeface="Times New Roman"/>
            </a:endParaRPr>
          </a:p>
        </p:txBody>
      </p:sp>
      <p:cxnSp>
        <p:nvCxnSpPr>
          <p:cNvPr id="9" name="Straight Arrow Connector 8"/>
          <p:cNvCxnSpPr>
            <a:stCxn id="63" idx="3"/>
            <a:endCxn id="53" idx="2"/>
          </p:cNvCxnSpPr>
          <p:nvPr/>
        </p:nvCxnSpPr>
        <p:spPr>
          <a:xfrm>
            <a:off x="5243102" y="3900095"/>
            <a:ext cx="972819" cy="0"/>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V="1">
            <a:off x="1400454" y="3866440"/>
            <a:ext cx="1223010" cy="11430"/>
          </a:xfrm>
          <a:prstGeom prst="straightConnector1">
            <a:avLst/>
          </a:prstGeom>
          <a:noFill/>
          <a:ln w="9525" cap="flat" cmpd="sng" algn="ctr">
            <a:solidFill>
              <a:schemeClr val="bg1"/>
            </a:solidFill>
            <a:prstDash val="solid"/>
            <a:tailEnd type="arrow"/>
          </a:ln>
          <a:effectLst/>
        </p:spPr>
      </p:cxnSp>
      <p:sp>
        <p:nvSpPr>
          <p:cNvPr id="14" name="Rectangle 13"/>
          <p:cNvSpPr/>
          <p:nvPr/>
        </p:nvSpPr>
        <p:spPr>
          <a:xfrm>
            <a:off x="1365949" y="3634054"/>
            <a:ext cx="1158558" cy="2066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1100" dirty="0">
                <a:solidFill>
                  <a:srgbClr val="000000"/>
                </a:solidFill>
                <a:effectLst/>
                <a:ea typeface="Calibri"/>
                <a:cs typeface="Times New Roman"/>
              </a:rPr>
              <a:t>User click</a:t>
            </a:r>
            <a:endParaRPr lang="en-IN" sz="1100" dirty="0">
              <a:effectLst/>
              <a:ea typeface="Calibri"/>
              <a:cs typeface="Times New Roman"/>
            </a:endParaRPr>
          </a:p>
        </p:txBody>
      </p:sp>
      <p:sp>
        <p:nvSpPr>
          <p:cNvPr id="16" name="Rectangle 15"/>
          <p:cNvSpPr/>
          <p:nvPr/>
        </p:nvSpPr>
        <p:spPr>
          <a:xfrm>
            <a:off x="5549806" y="2358315"/>
            <a:ext cx="1009650" cy="276225"/>
          </a:xfrm>
          <a:prstGeom prst="rect">
            <a:avLst/>
          </a:prstGeom>
          <a:noFill/>
          <a:ln>
            <a:solidFill>
              <a:schemeClr val="bg1">
                <a:alpha val="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1100" dirty="0">
                <a:solidFill>
                  <a:srgbClr val="000000"/>
                </a:solidFill>
                <a:effectLst/>
                <a:ea typeface="Calibri"/>
                <a:cs typeface="Times New Roman"/>
              </a:rPr>
              <a:t>User Select</a:t>
            </a:r>
            <a:endParaRPr lang="en-IN" sz="1100" dirty="0">
              <a:effectLst/>
              <a:ea typeface="Calibri"/>
              <a:cs typeface="Times New Roman"/>
            </a:endParaRPr>
          </a:p>
        </p:txBody>
      </p:sp>
      <p:sp>
        <p:nvSpPr>
          <p:cNvPr id="19" name="Oval 18"/>
          <p:cNvSpPr/>
          <p:nvPr/>
        </p:nvSpPr>
        <p:spPr>
          <a:xfrm>
            <a:off x="6370227" y="3344015"/>
            <a:ext cx="1139825" cy="109220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nSpc>
                <a:spcPct val="115000"/>
              </a:lnSpc>
              <a:spcAft>
                <a:spcPts val="1000"/>
              </a:spcAft>
            </a:pPr>
            <a:r>
              <a:rPr lang="en-IN" sz="900">
                <a:solidFill>
                  <a:srgbClr val="000000"/>
                </a:solidFill>
                <a:effectLst/>
                <a:ea typeface="Calibri"/>
                <a:cs typeface="Times New Roman"/>
              </a:rPr>
              <a:t> </a:t>
            </a:r>
            <a:r>
              <a:rPr lang="en-IN" sz="900" b="1">
                <a:solidFill>
                  <a:srgbClr val="000000"/>
                </a:solidFill>
                <a:effectLst/>
                <a:ea typeface="Calibri"/>
                <a:cs typeface="Times New Roman"/>
              </a:rPr>
              <a:t>User Registration</a:t>
            </a:r>
            <a:endParaRPr lang="en-IN" sz="1100">
              <a:effectLst/>
              <a:ea typeface="Calibri"/>
              <a:cs typeface="Times New Roman"/>
            </a:endParaRPr>
          </a:p>
        </p:txBody>
      </p:sp>
      <p:sp>
        <p:nvSpPr>
          <p:cNvPr id="27" name="Rectangle 26"/>
          <p:cNvSpPr/>
          <p:nvPr/>
        </p:nvSpPr>
        <p:spPr>
          <a:xfrm>
            <a:off x="-188848" y="6001561"/>
            <a:ext cx="5426710" cy="593725"/>
          </a:xfrm>
          <a:prstGeom prst="rect">
            <a:avLst/>
          </a:prstGeom>
          <a:solidFill>
            <a:schemeClr val="accent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1800" b="1" dirty="0">
                <a:solidFill>
                  <a:srgbClr val="000000"/>
                </a:solidFill>
                <a:effectLst/>
                <a:ea typeface="Calibri"/>
                <a:cs typeface="Times New Roman"/>
              </a:rPr>
              <a:t>                Figure: DFD for Home Screen</a:t>
            </a:r>
            <a:endParaRPr lang="en-IN" sz="1100" dirty="0">
              <a:effectLst/>
              <a:ea typeface="Calibri"/>
              <a:cs typeface="Times New Roman"/>
            </a:endParaRPr>
          </a:p>
        </p:txBody>
      </p:sp>
      <p:sp>
        <p:nvSpPr>
          <p:cNvPr id="28" name="Rectangle 25"/>
          <p:cNvSpPr>
            <a:spLocks noChangeArrowheads="1"/>
          </p:cNvSpPr>
          <p:nvPr/>
        </p:nvSpPr>
        <p:spPr bwMode="auto">
          <a:xfrm>
            <a:off x="-11430" y="-33604"/>
            <a:ext cx="12203430" cy="14157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2400" b="1" i="0" u="none" strike="noStrike" cap="none" normalizeH="0" baseline="0" dirty="0" smtClean="0">
                <a:ln>
                  <a:noFill/>
                </a:ln>
                <a:solidFill>
                  <a:schemeClr val="bg1"/>
                </a:solidFill>
                <a:effectLst/>
                <a:latin typeface="Calibri" pitchFamily="34" charset="0"/>
                <a:ea typeface="Calibri" pitchFamily="34" charset="0"/>
                <a:cs typeface="Times New Roman" pitchFamily="18" charset="0"/>
              </a:rPr>
              <a:t>Detail Design</a:t>
            </a:r>
            <a:endParaRPr kumimoji="0" lang="en-US" altLang="en-US" sz="1400" b="0" i="0" u="none" strike="noStrike" cap="none" normalizeH="0" baseline="0" dirty="0" smtClean="0">
              <a:ln>
                <a:noFill/>
              </a:ln>
              <a:solidFill>
                <a:schemeClr val="bg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dirty="0" smtClean="0">
              <a:ln>
                <a:noFill/>
              </a:ln>
              <a:solidFill>
                <a:schemeClr val="bg1"/>
              </a:solidFill>
              <a:effectLst/>
              <a:latin typeface="Calibri" pitchFamily="34" charset="0"/>
              <a:ea typeface="Calibri" pitchFamily="34" charset="0"/>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smtClean="0">
                <a:ln>
                  <a:noFill/>
                </a:ln>
                <a:solidFill>
                  <a:schemeClr val="bg1"/>
                </a:solidFill>
                <a:effectLst/>
                <a:latin typeface="Calibri" pitchFamily="34" charset="0"/>
                <a:ea typeface="Calibri" pitchFamily="34" charset="0"/>
                <a:cs typeface="Times New Roman" pitchFamily="18" charset="0"/>
              </a:rPr>
              <a:t>Data Flow Diagram</a:t>
            </a:r>
            <a:endParaRPr kumimoji="0" lang="en-US" altLang="en-US" sz="1100" b="0" i="0" u="none" strike="noStrike" cap="none" normalizeH="0" baseline="0" dirty="0" smtClean="0">
              <a:ln>
                <a:noFill/>
              </a:ln>
              <a:solidFill>
                <a:schemeClr val="bg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smtClean="0">
                <a:ln>
                  <a:noFill/>
                </a:ln>
                <a:solidFill>
                  <a:schemeClr val="bg1"/>
                </a:solidFill>
                <a:effectLst/>
                <a:latin typeface="Calibri" pitchFamily="34" charset="0"/>
                <a:ea typeface="Calibri" pitchFamily="34" charset="0"/>
                <a:cs typeface="Times New Roman" pitchFamily="18" charset="0"/>
              </a:rPr>
              <a:t>Home Screen Module: Home screen is the second page that will be displayed when the user click on registration button of welcome page that is the first page. Home screen displays buttons for different modules like Gallery, Package, User Registration, User login, Admin Login, Enquiry, and About.</a:t>
            </a:r>
            <a:endParaRPr kumimoji="0" lang="en-US" altLang="en-US" sz="1100" b="0" i="0" u="none" strike="noStrike" cap="none" normalizeH="0" baseline="0" dirty="0" smtClean="0">
              <a:ln>
                <a:noFill/>
              </a:ln>
              <a:solidFill>
                <a:schemeClr val="bg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smtClean="0">
              <a:ln>
                <a:noFill/>
              </a:ln>
              <a:solidFill>
                <a:schemeClr val="bg1"/>
              </a:solidFill>
              <a:effectLst/>
              <a:latin typeface="Arial" pitchFamily="34" charset="0"/>
              <a:cs typeface="Arial" pitchFamily="34" charset="0"/>
            </a:endParaRPr>
          </a:p>
        </p:txBody>
      </p:sp>
      <p:sp>
        <p:nvSpPr>
          <p:cNvPr id="29" name="Rectangle 37"/>
          <p:cNvSpPr>
            <a:spLocks noChangeArrowheads="1"/>
          </p:cNvSpPr>
          <p:nvPr/>
        </p:nvSpPr>
        <p:spPr bwMode="auto">
          <a:xfrm>
            <a:off x="0" y="457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altLang="en-US" sz="11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smtClean="0">
                <a:ln>
                  <a:noFill/>
                </a:ln>
                <a:solidFill>
                  <a:schemeClr val="tx1"/>
                </a:solidFill>
                <a:effectLst/>
                <a:latin typeface="Arial" pitchFamily="34" charset="0"/>
                <a:cs typeface="Arial" pitchFamily="34" charset="0"/>
              </a:rPr>
              <a:t> </a:t>
            </a:r>
          </a:p>
        </p:txBody>
      </p:sp>
      <p:sp>
        <p:nvSpPr>
          <p:cNvPr id="53" name="Oval 52"/>
          <p:cNvSpPr/>
          <p:nvPr/>
        </p:nvSpPr>
        <p:spPr>
          <a:xfrm>
            <a:off x="6215921" y="3240965"/>
            <a:ext cx="1360805" cy="131826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900">
                <a:solidFill>
                  <a:srgbClr val="000000"/>
                </a:solidFill>
                <a:effectLst/>
                <a:ea typeface="Calibri"/>
                <a:cs typeface="Times New Roman"/>
              </a:rPr>
              <a:t>Display navigation buttons on the top of </a:t>
            </a:r>
            <a:r>
              <a:rPr lang="en-IN" sz="1100">
                <a:solidFill>
                  <a:srgbClr val="000000"/>
                </a:solidFill>
                <a:effectLst/>
                <a:ea typeface="Calibri"/>
                <a:cs typeface="Times New Roman"/>
              </a:rPr>
              <a:t>screen </a:t>
            </a:r>
            <a:endParaRPr lang="en-IN" sz="1100">
              <a:effectLst/>
              <a:ea typeface="Calibri"/>
              <a:cs typeface="Times New Roman"/>
            </a:endParaRPr>
          </a:p>
        </p:txBody>
      </p:sp>
      <p:sp>
        <p:nvSpPr>
          <p:cNvPr id="54" name="Oval 53"/>
          <p:cNvSpPr/>
          <p:nvPr/>
        </p:nvSpPr>
        <p:spPr>
          <a:xfrm>
            <a:off x="8152036" y="5399330"/>
            <a:ext cx="1062355" cy="101981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nSpc>
                <a:spcPct val="115000"/>
              </a:lnSpc>
              <a:spcAft>
                <a:spcPts val="1000"/>
              </a:spcAft>
            </a:pPr>
            <a:r>
              <a:rPr lang="en-IN" sz="1100">
                <a:solidFill>
                  <a:srgbClr val="000000"/>
                </a:solidFill>
                <a:effectLst/>
                <a:ea typeface="Calibri"/>
                <a:cs typeface="Times New Roman"/>
              </a:rPr>
              <a:t> Admin Login</a:t>
            </a:r>
            <a:endParaRPr lang="en-IN" sz="1100">
              <a:effectLst/>
              <a:ea typeface="Calibri"/>
              <a:cs typeface="Times New Roman"/>
            </a:endParaRPr>
          </a:p>
        </p:txBody>
      </p:sp>
      <p:cxnSp>
        <p:nvCxnSpPr>
          <p:cNvPr id="55" name="Straight Arrow Connector 54"/>
          <p:cNvCxnSpPr/>
          <p:nvPr/>
        </p:nvCxnSpPr>
        <p:spPr>
          <a:xfrm flipV="1">
            <a:off x="6988716" y="2167180"/>
            <a:ext cx="0" cy="1073785"/>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V="1">
            <a:off x="7479571" y="2845360"/>
            <a:ext cx="1167765" cy="746760"/>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a:off x="7581171" y="3877870"/>
            <a:ext cx="1056640" cy="0"/>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p:nvPr/>
        </p:nvCxnSpPr>
        <p:spPr>
          <a:xfrm>
            <a:off x="7576091" y="4139490"/>
            <a:ext cx="1061085" cy="628650"/>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a:off x="7082696" y="4460165"/>
            <a:ext cx="355600" cy="1305560"/>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a:stCxn id="4" idx="6"/>
            <a:endCxn id="63" idx="1"/>
          </p:cNvCxnSpPr>
          <p:nvPr/>
        </p:nvCxnSpPr>
        <p:spPr>
          <a:xfrm>
            <a:off x="3685819" y="3890115"/>
            <a:ext cx="547633" cy="9980"/>
          </a:xfrm>
          <a:prstGeom prst="straightConnector1">
            <a:avLst/>
          </a:prstGeom>
          <a:noFill/>
          <a:ln w="9525" cap="flat" cmpd="sng" algn="ctr">
            <a:solidFill>
              <a:schemeClr val="bg1"/>
            </a:solidFill>
            <a:prstDash val="solid"/>
            <a:tailEnd type="arrow"/>
          </a:ln>
          <a:effectLst/>
        </p:spPr>
      </p:cxnSp>
      <p:sp>
        <p:nvSpPr>
          <p:cNvPr id="63" name="Rectangle 62"/>
          <p:cNvSpPr/>
          <p:nvPr/>
        </p:nvSpPr>
        <p:spPr>
          <a:xfrm>
            <a:off x="4233452" y="3761982"/>
            <a:ext cx="1009650" cy="276225"/>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1100" dirty="0">
                <a:solidFill>
                  <a:srgbClr val="000000"/>
                </a:solidFill>
                <a:effectLst/>
                <a:ea typeface="Calibri"/>
                <a:cs typeface="Times New Roman"/>
              </a:rPr>
              <a:t>User Display</a:t>
            </a:r>
            <a:endParaRPr lang="en-IN" sz="1100" dirty="0">
              <a:effectLst/>
              <a:ea typeface="Calibri"/>
              <a:cs typeface="Times New Roman"/>
            </a:endParaRPr>
          </a:p>
        </p:txBody>
      </p:sp>
      <p:sp>
        <p:nvSpPr>
          <p:cNvPr id="64" name="Oval 63"/>
          <p:cNvSpPr/>
          <p:nvPr/>
        </p:nvSpPr>
        <p:spPr>
          <a:xfrm>
            <a:off x="6417851" y="1150545"/>
            <a:ext cx="1062355" cy="101981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nSpc>
                <a:spcPct val="115000"/>
              </a:lnSpc>
              <a:spcAft>
                <a:spcPts val="1000"/>
              </a:spcAft>
            </a:pPr>
            <a:r>
              <a:rPr lang="en-IN" sz="1100">
                <a:solidFill>
                  <a:srgbClr val="000000"/>
                </a:solidFill>
                <a:effectLst/>
                <a:ea typeface="Calibri"/>
                <a:cs typeface="Times New Roman"/>
              </a:rPr>
              <a:t> Home</a:t>
            </a:r>
            <a:endParaRPr lang="en-IN" sz="1100">
              <a:effectLst/>
              <a:ea typeface="Calibri"/>
              <a:cs typeface="Times New Roman"/>
            </a:endParaRPr>
          </a:p>
        </p:txBody>
      </p:sp>
      <p:sp>
        <p:nvSpPr>
          <p:cNvPr id="65" name="Oval 64"/>
          <p:cNvSpPr/>
          <p:nvPr/>
        </p:nvSpPr>
        <p:spPr>
          <a:xfrm>
            <a:off x="7584981" y="1398195"/>
            <a:ext cx="1062355" cy="101981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nSpc>
                <a:spcPct val="115000"/>
              </a:lnSpc>
              <a:spcAft>
                <a:spcPts val="1000"/>
              </a:spcAft>
            </a:pPr>
            <a:r>
              <a:rPr lang="en-IN" sz="1100" dirty="0">
                <a:solidFill>
                  <a:srgbClr val="000000"/>
                </a:solidFill>
                <a:effectLst/>
                <a:ea typeface="Calibri"/>
                <a:cs typeface="Times New Roman"/>
              </a:rPr>
              <a:t> Gallery</a:t>
            </a:r>
            <a:endParaRPr lang="en-IN" sz="1100" dirty="0">
              <a:effectLst/>
              <a:ea typeface="Calibri"/>
              <a:cs typeface="Times New Roman"/>
            </a:endParaRPr>
          </a:p>
        </p:txBody>
      </p:sp>
      <p:sp>
        <p:nvSpPr>
          <p:cNvPr id="66" name="Oval 65"/>
          <p:cNvSpPr/>
          <p:nvPr/>
        </p:nvSpPr>
        <p:spPr>
          <a:xfrm>
            <a:off x="8642891" y="3263190"/>
            <a:ext cx="1139825" cy="109220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nSpc>
                <a:spcPct val="115000"/>
              </a:lnSpc>
              <a:spcAft>
                <a:spcPts val="1000"/>
              </a:spcAft>
            </a:pPr>
            <a:r>
              <a:rPr lang="en-IN" sz="900">
                <a:solidFill>
                  <a:srgbClr val="000000"/>
                </a:solidFill>
                <a:effectLst/>
                <a:ea typeface="Calibri"/>
                <a:cs typeface="Times New Roman"/>
              </a:rPr>
              <a:t> </a:t>
            </a:r>
            <a:r>
              <a:rPr lang="en-IN" sz="900" b="1">
                <a:solidFill>
                  <a:srgbClr val="000000"/>
                </a:solidFill>
                <a:effectLst/>
                <a:ea typeface="Calibri"/>
                <a:cs typeface="Times New Roman"/>
              </a:rPr>
              <a:t>User Registration</a:t>
            </a:r>
            <a:endParaRPr lang="en-IN" sz="1100">
              <a:effectLst/>
              <a:ea typeface="Calibri"/>
              <a:cs typeface="Times New Roman"/>
            </a:endParaRPr>
          </a:p>
        </p:txBody>
      </p:sp>
      <p:sp>
        <p:nvSpPr>
          <p:cNvPr id="67" name="Oval 66"/>
          <p:cNvSpPr/>
          <p:nvPr/>
        </p:nvSpPr>
        <p:spPr>
          <a:xfrm>
            <a:off x="8579391" y="2055420"/>
            <a:ext cx="1062355" cy="101981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nSpc>
                <a:spcPct val="115000"/>
              </a:lnSpc>
              <a:spcAft>
                <a:spcPts val="1000"/>
              </a:spcAft>
            </a:pPr>
            <a:r>
              <a:rPr lang="en-IN" sz="1100">
                <a:solidFill>
                  <a:srgbClr val="000000"/>
                </a:solidFill>
                <a:effectLst/>
                <a:ea typeface="Calibri"/>
                <a:cs typeface="Times New Roman"/>
              </a:rPr>
              <a:t>Packages </a:t>
            </a:r>
            <a:endParaRPr lang="en-IN" sz="1100">
              <a:effectLst/>
              <a:ea typeface="Calibri"/>
              <a:cs typeface="Times New Roman"/>
            </a:endParaRPr>
          </a:p>
        </p:txBody>
      </p:sp>
      <p:sp>
        <p:nvSpPr>
          <p:cNvPr id="68" name="Oval 67"/>
          <p:cNvSpPr/>
          <p:nvPr/>
        </p:nvSpPr>
        <p:spPr>
          <a:xfrm>
            <a:off x="8637811" y="4453180"/>
            <a:ext cx="1062355" cy="101981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nSpc>
                <a:spcPct val="115000"/>
              </a:lnSpc>
              <a:spcAft>
                <a:spcPts val="1000"/>
              </a:spcAft>
            </a:pPr>
            <a:r>
              <a:rPr lang="en-IN" sz="1100">
                <a:solidFill>
                  <a:srgbClr val="000000"/>
                </a:solidFill>
                <a:effectLst/>
                <a:ea typeface="Calibri"/>
                <a:cs typeface="Times New Roman"/>
              </a:rPr>
              <a:t> User Login</a:t>
            </a:r>
            <a:endParaRPr lang="en-IN" sz="1100">
              <a:effectLst/>
              <a:ea typeface="Calibri"/>
              <a:cs typeface="Times New Roman"/>
            </a:endParaRPr>
          </a:p>
        </p:txBody>
      </p:sp>
      <p:sp>
        <p:nvSpPr>
          <p:cNvPr id="69" name="Oval 68"/>
          <p:cNvSpPr/>
          <p:nvPr/>
        </p:nvSpPr>
        <p:spPr>
          <a:xfrm>
            <a:off x="7023006" y="5761280"/>
            <a:ext cx="1062355" cy="101981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nSpc>
                <a:spcPct val="115000"/>
              </a:lnSpc>
              <a:spcAft>
                <a:spcPts val="1000"/>
              </a:spcAft>
            </a:pPr>
            <a:r>
              <a:rPr lang="en-IN" sz="1100">
                <a:solidFill>
                  <a:srgbClr val="000000"/>
                </a:solidFill>
                <a:effectLst/>
                <a:ea typeface="Calibri"/>
                <a:cs typeface="Times New Roman"/>
              </a:rPr>
              <a:t> Enquiry</a:t>
            </a:r>
            <a:endParaRPr lang="en-IN" sz="1100">
              <a:effectLst/>
              <a:ea typeface="Calibri"/>
              <a:cs typeface="Times New Roman"/>
            </a:endParaRPr>
          </a:p>
        </p:txBody>
      </p:sp>
      <p:sp>
        <p:nvSpPr>
          <p:cNvPr id="70" name="Oval 69"/>
          <p:cNvSpPr/>
          <p:nvPr/>
        </p:nvSpPr>
        <p:spPr>
          <a:xfrm>
            <a:off x="5744116" y="5767630"/>
            <a:ext cx="1062355" cy="101981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nSpc>
                <a:spcPct val="115000"/>
              </a:lnSpc>
              <a:spcAft>
                <a:spcPts val="1000"/>
              </a:spcAft>
            </a:pPr>
            <a:r>
              <a:rPr lang="en-IN" sz="1100">
                <a:solidFill>
                  <a:srgbClr val="000000"/>
                </a:solidFill>
                <a:effectLst/>
                <a:ea typeface="Calibri"/>
                <a:cs typeface="Times New Roman"/>
              </a:rPr>
              <a:t> About</a:t>
            </a:r>
            <a:endParaRPr lang="en-IN" sz="1100">
              <a:effectLst/>
              <a:ea typeface="Calibri"/>
              <a:cs typeface="Times New Roman"/>
            </a:endParaRPr>
          </a:p>
        </p:txBody>
      </p:sp>
      <p:cxnSp>
        <p:nvCxnSpPr>
          <p:cNvPr id="71" name="Straight Arrow Connector 70"/>
          <p:cNvCxnSpPr/>
          <p:nvPr/>
        </p:nvCxnSpPr>
        <p:spPr>
          <a:xfrm>
            <a:off x="7367176" y="4353485"/>
            <a:ext cx="996950" cy="1114425"/>
          </a:xfrm>
          <a:prstGeom prst="straightConnector1">
            <a:avLst/>
          </a:prstGeom>
          <a:noFill/>
          <a:ln w="9525" cap="flat" cmpd="sng" algn="ctr">
            <a:solidFill>
              <a:schemeClr val="bg1"/>
            </a:solidFill>
            <a:prstDash val="solid"/>
            <a:tailEnd type="arrow"/>
          </a:ln>
          <a:effectLst/>
        </p:spPr>
      </p:cxnSp>
      <p:cxnSp>
        <p:nvCxnSpPr>
          <p:cNvPr id="72" name="Straight Arrow Connector 71"/>
          <p:cNvCxnSpPr/>
          <p:nvPr/>
        </p:nvCxnSpPr>
        <p:spPr>
          <a:xfrm flipH="1">
            <a:off x="6417216" y="4555415"/>
            <a:ext cx="284480" cy="1210945"/>
          </a:xfrm>
          <a:prstGeom prst="straightConnector1">
            <a:avLst/>
          </a:prstGeom>
          <a:noFill/>
          <a:ln w="9525" cap="flat" cmpd="sng" algn="ctr">
            <a:solidFill>
              <a:schemeClr val="bg1"/>
            </a:solidFill>
            <a:prstDash val="solid"/>
            <a:tailEnd type="arrow"/>
          </a:ln>
          <a:effectLst/>
        </p:spPr>
      </p:cxnSp>
      <p:cxnSp>
        <p:nvCxnSpPr>
          <p:cNvPr id="73" name="Straight Arrow Connector 72"/>
          <p:cNvCxnSpPr/>
          <p:nvPr/>
        </p:nvCxnSpPr>
        <p:spPr>
          <a:xfrm flipV="1">
            <a:off x="7212871" y="2358315"/>
            <a:ext cx="569595" cy="902335"/>
          </a:xfrm>
          <a:prstGeom prst="straightConnector1">
            <a:avLst/>
          </a:prstGeom>
          <a:noFill/>
          <a:ln w="9525" cap="flat" cmpd="sng" algn="ctr">
            <a:solidFill>
              <a:schemeClr val="bg1"/>
            </a:solidFill>
            <a:prstDash val="solid"/>
            <a:tailEnd type="arrow"/>
          </a:ln>
          <a:effectLst/>
        </p:spPr>
      </p:cxnSp>
    </p:spTree>
    <p:extLst>
      <p:ext uri="{BB962C8B-B14F-4D97-AF65-F5344CB8AC3E}">
        <p14:creationId xmlns:p14="http://schemas.microsoft.com/office/powerpoint/2010/main" val="415640591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xmlns=""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TM03457452[[fn=Celestial]]</Template>
  <TotalTime>535</TotalTime>
  <Words>749</Words>
  <Application>Microsoft Office PowerPoint</Application>
  <PresentationFormat>Custom</PresentationFormat>
  <Paragraphs>268</Paragraphs>
  <Slides>24</Slides>
  <Notes>0</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Celestial</vt:lpstr>
      <vt:lpstr>RAJIV GANDHI UNIVERSITY rono  hills, doimukh  (arunachal pradesh)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RAJIV GANDHI UNIVERSITY         Rono hills itanagar,         Arunachal pradesh</dc:title>
  <dc:creator>Dell</dc:creator>
  <cp:lastModifiedBy>AJAY PRAJAPATI</cp:lastModifiedBy>
  <cp:revision>112</cp:revision>
  <dcterms:created xsi:type="dcterms:W3CDTF">2017-11-18T10:45:19Z</dcterms:created>
  <dcterms:modified xsi:type="dcterms:W3CDTF">2017-12-20T18:53:00Z</dcterms:modified>
</cp:coreProperties>
</file>

<file path=docProps/thumbnail.jpeg>
</file>